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5" r:id="rId1"/>
  </p:sldMasterIdLst>
  <p:notesMasterIdLst>
    <p:notesMasterId r:id="rId25"/>
  </p:notesMasterIdLst>
  <p:handoutMasterIdLst>
    <p:handoutMasterId r:id="rId26"/>
  </p:handoutMasterIdLst>
  <p:sldIdLst>
    <p:sldId id="343" r:id="rId2"/>
    <p:sldId id="413" r:id="rId3"/>
    <p:sldId id="420" r:id="rId4"/>
    <p:sldId id="419" r:id="rId5"/>
    <p:sldId id="422" r:id="rId6"/>
    <p:sldId id="423" r:id="rId7"/>
    <p:sldId id="424" r:id="rId8"/>
    <p:sldId id="425" r:id="rId9"/>
    <p:sldId id="407" r:id="rId10"/>
    <p:sldId id="409" r:id="rId11"/>
    <p:sldId id="408" r:id="rId12"/>
    <p:sldId id="411" r:id="rId13"/>
    <p:sldId id="412" r:id="rId14"/>
    <p:sldId id="340" r:id="rId15"/>
    <p:sldId id="415" r:id="rId16"/>
    <p:sldId id="418" r:id="rId17"/>
    <p:sldId id="416" r:id="rId18"/>
    <p:sldId id="417" r:id="rId19"/>
    <p:sldId id="414" r:id="rId20"/>
    <p:sldId id="426" r:id="rId21"/>
    <p:sldId id="427" r:id="rId22"/>
    <p:sldId id="428" r:id="rId23"/>
    <p:sldId id="429" r:id="rId24"/>
  </p:sldIdLst>
  <p:sldSz cx="10691813" cy="7559675"/>
  <p:notesSz cx="6761163" cy="9942513"/>
  <p:defaultTextStyle>
    <a:defPPr>
      <a:defRPr lang="en-US"/>
    </a:defPPr>
    <a:lvl1pPr marL="0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01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08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12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17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21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25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631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35" algn="l" defTabSz="4568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3A3929-1555-4189-92A6-70769B0A5E08}">
          <p14:sldIdLst>
            <p14:sldId id="343"/>
            <p14:sldId id="413"/>
            <p14:sldId id="420"/>
            <p14:sldId id="419"/>
            <p14:sldId id="422"/>
            <p14:sldId id="423"/>
            <p14:sldId id="424"/>
            <p14:sldId id="425"/>
            <p14:sldId id="407"/>
            <p14:sldId id="409"/>
            <p14:sldId id="408"/>
            <p14:sldId id="411"/>
            <p14:sldId id="412"/>
            <p14:sldId id="340"/>
            <p14:sldId id="415"/>
            <p14:sldId id="418"/>
            <p14:sldId id="416"/>
            <p14:sldId id="417"/>
            <p14:sldId id="414"/>
            <p14:sldId id="426"/>
            <p14:sldId id="427"/>
            <p14:sldId id="428"/>
            <p14:sldId id="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гарита Печерских" initials="МП" lastIdx="1" clrIdx="0">
    <p:extLst>
      <p:ext uri="{19B8F6BF-5375-455C-9EA6-DF929625EA0E}">
        <p15:presenceInfo xmlns:p15="http://schemas.microsoft.com/office/powerpoint/2012/main" userId="41de546a3a2dd3a0" providerId="Windows Live"/>
      </p:ext>
    </p:extLst>
  </p:cmAuthor>
  <p:cmAuthor id="2" name="Дядюк М.Н." initials="М.Н" lastIdx="0" clrIdx="1">
    <p:extLst>
      <p:ext uri="{19B8F6BF-5375-455C-9EA6-DF929625EA0E}">
        <p15:presenceInfo xmlns:p15="http://schemas.microsoft.com/office/powerpoint/2012/main" userId="Дядюк М.Н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A0E4A8"/>
    <a:srgbClr val="FFFF99"/>
    <a:srgbClr val="C1E4FF"/>
    <a:srgbClr val="3B3C63"/>
    <a:srgbClr val="89CCFF"/>
    <a:srgbClr val="32EE32"/>
    <a:srgbClr val="3ED509"/>
    <a:srgbClr val="14BC3C"/>
    <a:srgbClr val="1EB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22" autoAdjust="0"/>
    <p:restoredTop sz="96563" autoAdjust="0"/>
  </p:normalViewPr>
  <p:slideViewPr>
    <p:cSldViewPr snapToGrid="0" showGuides="1">
      <p:cViewPr varScale="1">
        <p:scale>
          <a:sx n="110" d="100"/>
          <a:sy n="110" d="100"/>
        </p:scale>
        <p:origin x="876" y="102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133EB-B7DA-413F-80B4-324C2CFF91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B9D1E86-6DA7-49F7-8E4D-82320707D283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Многие образовательные учреждения сталкиваются с нехваткой материально-технической базы. Отсутствие адаптированного оборудования препятствуют эффективному обучению студентов с ОВЗ</a:t>
          </a:r>
          <a:r>
            <a:rPr lang="ru-RU" sz="1800" b="1" dirty="0" smtClean="0"/>
            <a:t>.</a:t>
          </a:r>
          <a:endParaRPr lang="ru-RU" sz="1800" dirty="0"/>
        </a:p>
      </dgm:t>
    </dgm:pt>
    <dgm:pt modelId="{7C985800-D875-4C3C-980D-E1F71253C48E}" type="parTrans" cxnId="{425F1918-FF06-4DA1-9164-A99C965AF04A}">
      <dgm:prSet/>
      <dgm:spPr/>
      <dgm:t>
        <a:bodyPr/>
        <a:lstStyle/>
        <a:p>
          <a:endParaRPr lang="ru-RU"/>
        </a:p>
      </dgm:t>
    </dgm:pt>
    <dgm:pt modelId="{5E608454-A316-43C8-BB57-51FBFEC0E7DC}" type="sibTrans" cxnId="{425F1918-FF06-4DA1-9164-A99C965AF04A}">
      <dgm:prSet/>
      <dgm:spPr/>
      <dgm:t>
        <a:bodyPr/>
        <a:lstStyle/>
        <a:p>
          <a:endParaRPr lang="ru-RU"/>
        </a:p>
      </dgm:t>
    </dgm:pt>
    <dgm:pt modelId="{C5AB3710-A263-4215-9F8F-68F28B41F2E9}" type="pres">
      <dgm:prSet presAssocID="{83B133EB-B7DA-413F-80B4-324C2CFF91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0C8904-C456-4061-AC2F-AD1B4D0B87E4}" type="pres">
      <dgm:prSet presAssocID="{AB9D1E86-6DA7-49F7-8E4D-82320707D283}" presName="parentText" presStyleLbl="node1" presStyleIdx="0" presStyleCnt="1" custLinFactNeighborX="-9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5F1918-FF06-4DA1-9164-A99C965AF04A}" srcId="{83B133EB-B7DA-413F-80B4-324C2CFF91A4}" destId="{AB9D1E86-6DA7-49F7-8E4D-82320707D283}" srcOrd="0" destOrd="0" parTransId="{7C985800-D875-4C3C-980D-E1F71253C48E}" sibTransId="{5E608454-A316-43C8-BB57-51FBFEC0E7DC}"/>
    <dgm:cxn modelId="{3AD75B12-D873-4CC7-ABA1-06877CC7606A}" type="presOf" srcId="{83B133EB-B7DA-413F-80B4-324C2CFF91A4}" destId="{C5AB3710-A263-4215-9F8F-68F28B41F2E9}" srcOrd="0" destOrd="0" presId="urn:microsoft.com/office/officeart/2005/8/layout/vList2"/>
    <dgm:cxn modelId="{04BF879B-8E3E-48C1-8040-9639964C07B2}" type="presOf" srcId="{AB9D1E86-6DA7-49F7-8E4D-82320707D283}" destId="{A50C8904-C456-4061-AC2F-AD1B4D0B87E4}" srcOrd="0" destOrd="0" presId="urn:microsoft.com/office/officeart/2005/8/layout/vList2"/>
    <dgm:cxn modelId="{8747CDC4-D485-443C-8904-9CF83AE799BE}" type="presParOf" srcId="{C5AB3710-A263-4215-9F8F-68F28B41F2E9}" destId="{A50C8904-C456-4061-AC2F-AD1B4D0B87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3BFF2F-002B-4414-B27E-470EE0ABD33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628DBF4E-0533-4573-96EE-50EA4B649319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компетентных специалистов, таких как психологи или </a:t>
          </a:r>
          <a:r>
            <a:rPr lang="ru-RU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тьюторы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которые могут обеспечить поддержку студентам с ОВЗ, ограничивает возможности для их полноценного участия в учебной жизни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48A1-732A-42C7-AB21-C638ABB9CB9A}" type="parTrans" cxnId="{BF274879-B17C-49B5-80E7-B525AEC7049E}">
      <dgm:prSet/>
      <dgm:spPr/>
      <dgm:t>
        <a:bodyPr/>
        <a:lstStyle/>
        <a:p>
          <a:endParaRPr lang="ru-RU"/>
        </a:p>
      </dgm:t>
    </dgm:pt>
    <dgm:pt modelId="{8BED8CA9-4F99-4849-8E54-C7AF31F76CEC}" type="sibTrans" cxnId="{BF274879-B17C-49B5-80E7-B525AEC7049E}">
      <dgm:prSet/>
      <dgm:spPr/>
      <dgm:t>
        <a:bodyPr/>
        <a:lstStyle/>
        <a:p>
          <a:endParaRPr lang="ru-RU"/>
        </a:p>
      </dgm:t>
    </dgm:pt>
    <dgm:pt modelId="{9C9B3780-16DD-4839-A7AF-A9A9C5308935}" type="pres">
      <dgm:prSet presAssocID="{F93BFF2F-002B-4414-B27E-470EE0ABD3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790E7D-D1D1-4559-A906-2B773E69CBF0}" type="pres">
      <dgm:prSet presAssocID="{628DBF4E-0533-4573-96EE-50EA4B649319}" presName="parentText" presStyleLbl="node1" presStyleIdx="0" presStyleCnt="1" custLinFactNeighborX="0" custLinFactNeighborY="-114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2C1664-051B-47BB-AD0C-D7D022F3D86A}" type="presOf" srcId="{F93BFF2F-002B-4414-B27E-470EE0ABD333}" destId="{9C9B3780-16DD-4839-A7AF-A9A9C5308935}" srcOrd="0" destOrd="0" presId="urn:microsoft.com/office/officeart/2005/8/layout/vList2"/>
    <dgm:cxn modelId="{84ABB7A8-03B0-4627-BE74-8E90CB998985}" type="presOf" srcId="{628DBF4E-0533-4573-96EE-50EA4B649319}" destId="{4B790E7D-D1D1-4559-A906-2B773E69CBF0}" srcOrd="0" destOrd="0" presId="urn:microsoft.com/office/officeart/2005/8/layout/vList2"/>
    <dgm:cxn modelId="{BF274879-B17C-49B5-80E7-B525AEC7049E}" srcId="{F93BFF2F-002B-4414-B27E-470EE0ABD333}" destId="{628DBF4E-0533-4573-96EE-50EA4B649319}" srcOrd="0" destOrd="0" parTransId="{701E48A1-732A-42C7-AB21-C638ABB9CB9A}" sibTransId="{8BED8CA9-4F99-4849-8E54-C7AF31F76CEC}"/>
    <dgm:cxn modelId="{0718AE3F-6F20-46B7-A560-81485AD65C47}" type="presParOf" srcId="{9C9B3780-16DD-4839-A7AF-A9A9C5308935}" destId="{4B790E7D-D1D1-4559-A906-2B773E69CB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C8904-C456-4061-AC2F-AD1B4D0B87E4}">
      <dsp:nvSpPr>
        <dsp:cNvPr id="0" name=""/>
        <dsp:cNvSpPr/>
      </dsp:nvSpPr>
      <dsp:spPr>
        <a:xfrm>
          <a:off x="0" y="1089772"/>
          <a:ext cx="4894217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Многие образовательные учреждения сталкиваются с нехваткой материально-технической базы. Отсутствие адаптированного оборудования препятствуют эффективному обучению студентов с ОВЗ</a:t>
          </a:r>
          <a:r>
            <a:rPr lang="ru-RU" sz="1800" b="1" kern="1200" dirty="0" smtClean="0"/>
            <a:t>.</a:t>
          </a:r>
          <a:endParaRPr lang="ru-RU" sz="1800" kern="1200" dirty="0"/>
        </a:p>
      </dsp:txBody>
      <dsp:txXfrm>
        <a:off x="59399" y="1149171"/>
        <a:ext cx="4775419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90E7D-D1D1-4559-A906-2B773E69CBF0}">
      <dsp:nvSpPr>
        <dsp:cNvPr id="0" name=""/>
        <dsp:cNvSpPr/>
      </dsp:nvSpPr>
      <dsp:spPr>
        <a:xfrm>
          <a:off x="0" y="775357"/>
          <a:ext cx="5103224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компетентных специалистов, таких как психологи или </a:t>
          </a:r>
          <a:r>
            <a:rPr lang="ru-RU" sz="1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тьюторы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которые могут обеспечить поддержку студентам с ОВЗ, ограничивает возможности для их полноценного участия в учебной жизни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834756"/>
        <a:ext cx="4984426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C17A4-F06F-4426-B953-2357D2A5A74D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9ADE1-BF6C-47F9-A0B4-4355DACE97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64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2E961-3E15-4799-B498-503FFDB52FA1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8063" y="1243013"/>
            <a:ext cx="47450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4AD6F-0DC6-4317-A461-E070DA4C9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15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0913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1825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2738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3651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4564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5476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6391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7304" algn="l" defTabSz="10418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AD6F-0DC6-4317-A461-E070DA4C960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3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AD6F-0DC6-4317-A461-E070DA4C960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AD6F-0DC6-4317-A461-E070DA4C960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emf"/><Relationship Id="rId18" Type="http://schemas.openxmlformats.org/officeDocument/2006/relationships/image" Target="../media/image27.emf"/><Relationship Id="rId26" Type="http://schemas.openxmlformats.org/officeDocument/2006/relationships/image" Target="../media/image35.emf"/><Relationship Id="rId39" Type="http://schemas.openxmlformats.org/officeDocument/2006/relationships/image" Target="../media/image48.emf"/><Relationship Id="rId21" Type="http://schemas.openxmlformats.org/officeDocument/2006/relationships/image" Target="../media/image30.emf"/><Relationship Id="rId34" Type="http://schemas.openxmlformats.org/officeDocument/2006/relationships/image" Target="../media/image43.emf"/><Relationship Id="rId42" Type="http://schemas.openxmlformats.org/officeDocument/2006/relationships/image" Target="../media/image51.emf"/><Relationship Id="rId47" Type="http://schemas.openxmlformats.org/officeDocument/2006/relationships/image" Target="../media/image56.emf"/><Relationship Id="rId50" Type="http://schemas.openxmlformats.org/officeDocument/2006/relationships/image" Target="../media/image59.emf"/><Relationship Id="rId7" Type="http://schemas.openxmlformats.org/officeDocument/2006/relationships/image" Target="../media/image16.emf"/><Relationship Id="rId2" Type="http://schemas.openxmlformats.org/officeDocument/2006/relationships/image" Target="../media/image1.png"/><Relationship Id="rId16" Type="http://schemas.openxmlformats.org/officeDocument/2006/relationships/image" Target="../media/image25.emf"/><Relationship Id="rId29" Type="http://schemas.openxmlformats.org/officeDocument/2006/relationships/image" Target="../media/image38.emf"/><Relationship Id="rId11" Type="http://schemas.openxmlformats.org/officeDocument/2006/relationships/image" Target="../media/image20.emf"/><Relationship Id="rId24" Type="http://schemas.openxmlformats.org/officeDocument/2006/relationships/image" Target="../media/image33.emf"/><Relationship Id="rId32" Type="http://schemas.openxmlformats.org/officeDocument/2006/relationships/image" Target="../media/image41.emf"/><Relationship Id="rId37" Type="http://schemas.openxmlformats.org/officeDocument/2006/relationships/image" Target="../media/image46.emf"/><Relationship Id="rId40" Type="http://schemas.openxmlformats.org/officeDocument/2006/relationships/image" Target="../media/image49.emf"/><Relationship Id="rId45" Type="http://schemas.openxmlformats.org/officeDocument/2006/relationships/image" Target="../media/image54.emf"/><Relationship Id="rId53" Type="http://schemas.openxmlformats.org/officeDocument/2006/relationships/image" Target="../media/image62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19" Type="http://schemas.openxmlformats.org/officeDocument/2006/relationships/image" Target="../media/image28.emf"/><Relationship Id="rId31" Type="http://schemas.openxmlformats.org/officeDocument/2006/relationships/image" Target="../media/image40.emf"/><Relationship Id="rId44" Type="http://schemas.openxmlformats.org/officeDocument/2006/relationships/image" Target="../media/image53.emf"/><Relationship Id="rId52" Type="http://schemas.openxmlformats.org/officeDocument/2006/relationships/image" Target="../media/image61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emf"/><Relationship Id="rId22" Type="http://schemas.openxmlformats.org/officeDocument/2006/relationships/image" Target="../media/image31.emf"/><Relationship Id="rId27" Type="http://schemas.openxmlformats.org/officeDocument/2006/relationships/image" Target="../media/image36.emf"/><Relationship Id="rId30" Type="http://schemas.openxmlformats.org/officeDocument/2006/relationships/image" Target="../media/image39.emf"/><Relationship Id="rId35" Type="http://schemas.openxmlformats.org/officeDocument/2006/relationships/image" Target="../media/image44.emf"/><Relationship Id="rId43" Type="http://schemas.openxmlformats.org/officeDocument/2006/relationships/image" Target="../media/image52.emf"/><Relationship Id="rId48" Type="http://schemas.openxmlformats.org/officeDocument/2006/relationships/image" Target="../media/image57.emf"/><Relationship Id="rId8" Type="http://schemas.openxmlformats.org/officeDocument/2006/relationships/image" Target="../media/image17.emf"/><Relationship Id="rId51" Type="http://schemas.openxmlformats.org/officeDocument/2006/relationships/image" Target="../media/image60.emf"/><Relationship Id="rId3" Type="http://schemas.openxmlformats.org/officeDocument/2006/relationships/image" Target="../media/image12.emf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5" Type="http://schemas.openxmlformats.org/officeDocument/2006/relationships/image" Target="../media/image34.emf"/><Relationship Id="rId33" Type="http://schemas.openxmlformats.org/officeDocument/2006/relationships/image" Target="../media/image42.emf"/><Relationship Id="rId38" Type="http://schemas.openxmlformats.org/officeDocument/2006/relationships/image" Target="../media/image47.emf"/><Relationship Id="rId46" Type="http://schemas.openxmlformats.org/officeDocument/2006/relationships/image" Target="../media/image55.emf"/><Relationship Id="rId20" Type="http://schemas.openxmlformats.org/officeDocument/2006/relationships/image" Target="../media/image29.emf"/><Relationship Id="rId41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15" Type="http://schemas.openxmlformats.org/officeDocument/2006/relationships/image" Target="../media/image24.emf"/><Relationship Id="rId23" Type="http://schemas.openxmlformats.org/officeDocument/2006/relationships/image" Target="../media/image32.emf"/><Relationship Id="rId28" Type="http://schemas.openxmlformats.org/officeDocument/2006/relationships/image" Target="../media/image37.emf"/><Relationship Id="rId36" Type="http://schemas.openxmlformats.org/officeDocument/2006/relationships/image" Target="../media/image45.emf"/><Relationship Id="rId49" Type="http://schemas.openxmlformats.org/officeDocument/2006/relationships/image" Target="../media/image5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4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068712" y="1289632"/>
            <a:ext cx="5629846" cy="550474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690" y="587975"/>
            <a:ext cx="7196527" cy="3443853"/>
          </a:xfrm>
        </p:spPr>
        <p:txBody>
          <a:bodyPr anchor="b">
            <a:normAutofit/>
          </a:bodyPr>
          <a:lstStyle>
            <a:lvl1pPr algn="l">
              <a:defRPr sz="485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689" y="4237153"/>
            <a:ext cx="5792860" cy="2109242"/>
          </a:xfrm>
        </p:spPr>
        <p:txBody>
          <a:bodyPr anchor="t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45C8-6C97-4068-B145-4F76EDE09570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4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23689" y="587975"/>
            <a:ext cx="9444435" cy="344385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90987" y="4237152"/>
            <a:ext cx="8513850" cy="50397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64"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D20B-6BAC-48E1-84E5-44E2BCBEE06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438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89" y="587975"/>
            <a:ext cx="9444435" cy="3191863"/>
          </a:xfrm>
        </p:spPr>
        <p:txBody>
          <a:bodyPr anchor="ctr">
            <a:normAutofit/>
          </a:bodyPr>
          <a:lstStyle>
            <a:lvl1pPr algn="l">
              <a:defRPr sz="3086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4535805"/>
            <a:ext cx="7464102" cy="2099910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D20B-6BAC-48E1-84E5-44E2BCBEE06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2514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227" y="587975"/>
            <a:ext cx="8020949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7379" y="3779838"/>
            <a:ext cx="7486218" cy="53197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90" y="4741133"/>
            <a:ext cx="7462709" cy="1894582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D20B-6BAC-48E1-84E5-44E2BCBEE06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7296" y="783331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8943" y="3051870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63494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3779838"/>
            <a:ext cx="7462709" cy="1871069"/>
          </a:xfrm>
        </p:spPr>
        <p:txBody>
          <a:bodyPr anchor="b">
            <a:normAutofit/>
          </a:bodyPr>
          <a:lstStyle>
            <a:lvl1pPr algn="l">
              <a:defRPr sz="3086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5658160"/>
            <a:ext cx="7464102" cy="977554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D20B-6BAC-48E1-84E5-44E2BCBEE06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322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228" y="587975"/>
            <a:ext cx="8020948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3690" y="4283816"/>
            <a:ext cx="7462709" cy="1157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5459766"/>
            <a:ext cx="7462708" cy="1175949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D20B-6BAC-48E1-84E5-44E2BCBEE06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7296" y="783331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8943" y="3051870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3920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89" y="587975"/>
            <a:ext cx="8799533" cy="31918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086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3690" y="4330481"/>
            <a:ext cx="7462709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5254443"/>
            <a:ext cx="7462708" cy="138127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D20B-6BAC-48E1-84E5-44E2BCBEE06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38637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 algn="l">
              <a:defRPr sz="308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690" y="587976"/>
            <a:ext cx="7664415" cy="4153158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325DA-0528-4253-BCE6-8D01F5A9533B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0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7907" y="587975"/>
            <a:ext cx="2390217" cy="4871791"/>
          </a:xfrm>
        </p:spPr>
        <p:txBody>
          <a:bodyPr vert="eaVert">
            <a:normAutofit/>
          </a:bodyPr>
          <a:lstStyle>
            <a:lvl1pPr>
              <a:defRPr sz="308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689" y="587975"/>
            <a:ext cx="6840249" cy="60477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4AA-E024-41B7-AE7D-B3C775175C32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06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6" y="1725575"/>
            <a:ext cx="9597506" cy="440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4543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1088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в 2 строки,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иаграмма 3"/>
          <p:cNvSpPr>
            <a:spLocks noGrp="1"/>
          </p:cNvSpPr>
          <p:nvPr>
            <p:ph type="chart" sz="quarter" idx="10" hasCustomPrompt="1"/>
          </p:nvPr>
        </p:nvSpPr>
        <p:spPr>
          <a:xfrm>
            <a:off x="881063" y="1727200"/>
            <a:ext cx="9505950" cy="4764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Графики и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914431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90" y="587975"/>
            <a:ext cx="7664415" cy="4153158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BDEF1-70C2-40F3-8B7F-E136B2036DC3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5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в 3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83536"/>
            <a:ext cx="9577387" cy="13197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8" y="1859286"/>
            <a:ext cx="9613898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3095406"/>
            <a:ext cx="9613898" cy="3810175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599327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180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5">
          <p15:clr>
            <a:srgbClr val="FBAE40"/>
          </p15:clr>
        </p15:guide>
        <p15:guide id="2" pos="6543">
          <p15:clr>
            <a:srgbClr val="FBAE40"/>
          </p15:clr>
        </p15:guide>
        <p15:guide id="3" orient="horz" pos="1315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975">
          <p15:clr>
            <a:srgbClr val="FBAE40"/>
          </p15:clr>
        </p15:guide>
        <p15:guide id="6" orient="horz" pos="163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437793" y="717"/>
            <a:ext cx="10829456" cy="755543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12975" y="2739947"/>
            <a:ext cx="8137524" cy="1984917"/>
          </a:xfrm>
          <a:prstGeom prst="rect">
            <a:avLst/>
          </a:prstGeom>
        </p:spPr>
        <p:txBody>
          <a:bodyPr anchor="ctr"/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ТИТУЛЬНОГО ЛИСТА</a:t>
            </a:r>
            <a:br>
              <a:rPr lang="ru-RU" dirty="0"/>
            </a:br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12975" y="5146327"/>
            <a:ext cx="8137524" cy="66156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25" y="1707203"/>
            <a:ext cx="3013251" cy="51239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212975" y="6800984"/>
            <a:ext cx="5168900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915283" y="6800984"/>
            <a:ext cx="2435225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Дата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V="1">
            <a:off x="1035712" y="6"/>
            <a:ext cx="1" cy="7559674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410555" y="1366841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 userDrawn="1"/>
        </p:nvSpPr>
        <p:spPr>
          <a:xfrm>
            <a:off x="410555" y="3097917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 userDrawn="1"/>
        </p:nvSpPr>
        <p:spPr>
          <a:xfrm>
            <a:off x="410555" y="4842627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9453" y="1537625"/>
            <a:ext cx="832500" cy="83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5853" y="3310074"/>
            <a:ext cx="798750" cy="7875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1953" y="5041856"/>
            <a:ext cx="810000" cy="7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02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462">
          <p15:clr>
            <a:srgbClr val="FBAE40"/>
          </p15:clr>
        </p15:guide>
        <p15:guide id="2" orient="horz" pos="861">
          <p15:clr>
            <a:srgbClr val="FBAE40"/>
          </p15:clr>
        </p15:guide>
        <p15:guide id="3" orient="horz" pos="2630" userDrawn="1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pos="6520">
          <p15:clr>
            <a:srgbClr val="FBAE40"/>
          </p15:clr>
        </p15:guide>
        <p15:guide id="6" orient="horz" pos="63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12975" y="2739947"/>
            <a:ext cx="8137524" cy="1984917"/>
          </a:xfrm>
          <a:prstGeom prst="rect">
            <a:avLst/>
          </a:prstGeom>
        </p:spPr>
        <p:txBody>
          <a:bodyPr anchor="ctr"/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ТИТУЛЬНОГО ЛИСТА</a:t>
            </a:r>
            <a:br>
              <a:rPr lang="ru-RU" dirty="0"/>
            </a:br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12975" y="5086663"/>
            <a:ext cx="8137524" cy="78090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10" y="1735775"/>
            <a:ext cx="3013251" cy="51239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212975" y="6800984"/>
            <a:ext cx="5168900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915283" y="6800984"/>
            <a:ext cx="2435225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Дата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V="1">
            <a:off x="1035712" y="6"/>
            <a:ext cx="1" cy="7559674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410555" y="1366841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 userDrawn="1"/>
        </p:nvSpPr>
        <p:spPr>
          <a:xfrm>
            <a:off x="410555" y="3097917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 userDrawn="1"/>
        </p:nvSpPr>
        <p:spPr>
          <a:xfrm>
            <a:off x="410555" y="4842627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9453" y="1537625"/>
            <a:ext cx="832500" cy="8325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5853" y="3310074"/>
            <a:ext cx="798750" cy="787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1953" y="5041856"/>
            <a:ext cx="810000" cy="7875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33" y="1567735"/>
            <a:ext cx="2985653" cy="7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8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462">
          <p15:clr>
            <a:srgbClr val="FBAE40"/>
          </p15:clr>
        </p15:guide>
        <p15:guide id="2" orient="horz" pos="861">
          <p15:clr>
            <a:srgbClr val="FBAE40"/>
          </p15:clr>
        </p15:guide>
        <p15:guide id="3" orient="horz" pos="2653" userDrawn="1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pos="6520">
          <p15:clr>
            <a:srgbClr val="FBAE40"/>
          </p15:clr>
        </p15:guide>
        <p15:guide id="6" orient="horz" pos="63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2902" y="2705733"/>
            <a:ext cx="9797605" cy="1984917"/>
          </a:xfrm>
          <a:prstGeom prst="rect">
            <a:avLst/>
          </a:prstGeom>
        </p:spPr>
        <p:txBody>
          <a:bodyPr anchor="b"/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ТИТУЛЬНОГО ЛИСТА</a:t>
            </a:r>
            <a:br>
              <a:rPr lang="ru-RU" dirty="0"/>
            </a:br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902" y="5131845"/>
            <a:ext cx="9797605" cy="74942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915283" y="6800984"/>
            <a:ext cx="2435225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1008063"/>
            <a:ext cx="3013251" cy="512392"/>
          </a:xfrm>
          <a:prstGeom prst="rect">
            <a:avLst/>
          </a:prstGeom>
        </p:spPr>
      </p:pic>
      <p:sp>
        <p:nvSpPr>
          <p:cNvPr id="2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52894" y="6800984"/>
            <a:ext cx="6828982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Имя Фамилия</a:t>
            </a:r>
          </a:p>
        </p:txBody>
      </p:sp>
    </p:spTree>
    <p:extLst>
      <p:ext uri="{BB962C8B-B14F-4D97-AF65-F5344CB8AC3E}">
        <p14:creationId xmlns:p14="http://schemas.microsoft.com/office/powerpoint/2010/main" val="1094706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 userDrawn="1">
          <p15:clr>
            <a:srgbClr val="FBAE40"/>
          </p15:clr>
        </p15:guide>
        <p15:guide id="3" orient="horz" pos="2835" userDrawn="1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pos="6520">
          <p15:clr>
            <a:srgbClr val="FBAE40"/>
          </p15:clr>
        </p15:guide>
        <p15:guide id="6" orient="horz" pos="63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" y="1017401"/>
            <a:ext cx="3151056" cy="81729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2902" y="2705733"/>
            <a:ext cx="9797605" cy="1984917"/>
          </a:xfrm>
          <a:prstGeom prst="rect">
            <a:avLst/>
          </a:prstGeom>
        </p:spPr>
        <p:txBody>
          <a:bodyPr anchor="b"/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ТИТУЛЬНОГО ЛИСТА</a:t>
            </a:r>
            <a:br>
              <a:rPr lang="ru-RU" dirty="0"/>
            </a:br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902" y="5131845"/>
            <a:ext cx="9797605" cy="74942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915283" y="6800984"/>
            <a:ext cx="2435225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52894" y="6800984"/>
            <a:ext cx="6828982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Имя Фамилия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51" y="1192853"/>
            <a:ext cx="3013251" cy="5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25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>
          <p15:clr>
            <a:srgbClr val="FBAE40"/>
          </p15:clr>
        </p15:guide>
        <p15:guide id="2" orient="horz" pos="2835" userDrawn="1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6520">
          <p15:clr>
            <a:srgbClr val="FBAE40"/>
          </p15:clr>
        </p15:guide>
        <p15:guide id="5" orient="horz" pos="63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-92413"/>
            <a:ext cx="10691813" cy="145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4392616"/>
            <a:ext cx="10691813" cy="36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ru-RU" dirty="0"/>
              <a:t>м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551657"/>
            <a:ext cx="3013251" cy="51239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52894" y="6800984"/>
            <a:ext cx="6828982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915283" y="6800984"/>
            <a:ext cx="2435225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52901" y="4572124"/>
            <a:ext cx="9797607" cy="1025788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ТОЧНОЕ НАЗВАНИЕ ПРЕЗЕНТАЦИИ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901" y="5876696"/>
            <a:ext cx="9797607" cy="594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419"/>
            <a:ext cx="10691813" cy="303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51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>
          <p15:clr>
            <a:srgbClr val="FBAE40"/>
          </p15:clr>
        </p15:guide>
        <p15:guide id="2" orient="horz" pos="861">
          <p15:clr>
            <a:srgbClr val="FBAE40"/>
          </p15:clr>
        </p15:guide>
        <p15:guide id="3" orient="horz" pos="2767" userDrawn="1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pos="6520">
          <p15:clr>
            <a:srgbClr val="FBAE40"/>
          </p15:clr>
        </p15:guide>
        <p15:guide id="6" orient="horz" pos="63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_ЦП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4581331"/>
            <a:ext cx="10691813" cy="297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4392618"/>
            <a:ext cx="10691813" cy="316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1"/>
            <a:ext cx="10691813" cy="1370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52901" y="4572124"/>
            <a:ext cx="9797607" cy="1025788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ТОЧНОЕ НАЗВАНИЕ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901" y="5870966"/>
            <a:ext cx="9797607" cy="594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52894" y="6800984"/>
            <a:ext cx="6828982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915283" y="6800984"/>
            <a:ext cx="2435225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551657"/>
            <a:ext cx="3013251" cy="512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838"/>
            <a:ext cx="10682368" cy="30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006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 userDrawn="1">
          <p15:clr>
            <a:srgbClr val="FBAE40"/>
          </p15:clr>
        </p15:guide>
        <p15:guide id="2" orient="horz" pos="861" userDrawn="1">
          <p15:clr>
            <a:srgbClr val="FBAE40"/>
          </p15:clr>
        </p15:guide>
        <p15:guide id="3" orient="horz" pos="2767" userDrawn="1">
          <p15:clr>
            <a:srgbClr val="FBAE40"/>
          </p15:clr>
        </p15:guide>
        <p15:guide id="4" orient="horz" pos="4536" userDrawn="1">
          <p15:clr>
            <a:srgbClr val="FBAE40"/>
          </p15:clr>
        </p15:guide>
        <p15:guide id="5" pos="6520" userDrawn="1">
          <p15:clr>
            <a:srgbClr val="FBAE40"/>
          </p15:clr>
        </p15:guide>
        <p15:guide id="6" orient="horz" pos="63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054" y="1463271"/>
            <a:ext cx="10151706" cy="2852481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52901" y="4572125"/>
            <a:ext cx="9797607" cy="1014637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ТОЧНОЕ НАЗВАНИЕ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901" y="5870966"/>
            <a:ext cx="9797607" cy="594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  <a:r>
              <a:rPr lang="en-US" dirty="0"/>
              <a:t> </a:t>
            </a:r>
            <a:r>
              <a:rPr lang="ru-RU" dirty="0"/>
              <a:t>презентации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52894" y="6800984"/>
            <a:ext cx="6828982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915283" y="6800984"/>
            <a:ext cx="2435225" cy="399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551657"/>
            <a:ext cx="3013251" cy="512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133"/>
            <a:ext cx="10691813" cy="302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88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>
          <p15:clr>
            <a:srgbClr val="FBAE40"/>
          </p15:clr>
        </p15:guide>
        <p15:guide id="2" orient="horz" pos="861" userDrawn="1">
          <p15:clr>
            <a:srgbClr val="FBAE40"/>
          </p15:clr>
        </p15:guide>
        <p15:guide id="3" orient="horz" pos="2767" userDrawn="1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pos="6520">
          <p15:clr>
            <a:srgbClr val="FBAE40"/>
          </p15:clr>
        </p15:guide>
        <p15:guide id="6" orient="horz" pos="63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6" y="1727203"/>
            <a:ext cx="9597506" cy="442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8407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1088" userDrawn="1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в 3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6" y="2087565"/>
            <a:ext cx="9597506" cy="4550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83536"/>
            <a:ext cx="9577387" cy="13197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71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3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89" y="2183905"/>
            <a:ext cx="7486219" cy="2557224"/>
          </a:xfrm>
        </p:spPr>
        <p:txBody>
          <a:bodyPr anchor="b">
            <a:normAutofit/>
          </a:bodyPr>
          <a:lstStyle>
            <a:lvl1pPr algn="l">
              <a:defRPr sz="3527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90" y="4946454"/>
            <a:ext cx="7486218" cy="168926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152C-D12B-46AA-95A3-03146EFB0D18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в 1 строку, под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6" y="2088050"/>
            <a:ext cx="9597506" cy="4049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05681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8" y="1358791"/>
            <a:ext cx="9613898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 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238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  <p15:guide id="0" orient="horz" pos="131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в 2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9" y="2097380"/>
            <a:ext cx="4687563" cy="4049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8" y="1358791"/>
            <a:ext cx="9613898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29"/>
          <p:cNvSpPr>
            <a:spLocks noGrp="1"/>
          </p:cNvSpPr>
          <p:nvPr>
            <p:ph type="body" sz="quarter" idx="19" hasCustomPrompt="1"/>
          </p:nvPr>
        </p:nvSpPr>
        <p:spPr>
          <a:xfrm>
            <a:off x="5699454" y="2096895"/>
            <a:ext cx="4687563" cy="4049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7441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 userDrawn="1">
          <p15:clr>
            <a:srgbClr val="FBAE40"/>
          </p15:clr>
        </p15:guide>
        <p15:guide id="5" pos="555">
          <p15:clr>
            <a:srgbClr val="FBAE40"/>
          </p15:clr>
        </p15:guide>
        <p15:guide id="6" orient="horz" pos="131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в 3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6" y="2588544"/>
            <a:ext cx="9597506" cy="4049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83536"/>
            <a:ext cx="9577387" cy="13197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8" y="1859286"/>
            <a:ext cx="9613898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9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975" userDrawn="1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633" userDrawn="1">
          <p15:clr>
            <a:srgbClr val="FBAE40"/>
          </p15:clr>
        </p15:guide>
        <p15:guide id="5" pos="555">
          <p15:clr>
            <a:srgbClr val="FBAE40"/>
          </p15:clr>
        </p15:guide>
        <p15:guide id="6" orient="horz" pos="131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2087563"/>
            <a:ext cx="9613898" cy="4315588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595326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6665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6543" userDrawn="1">
          <p15:clr>
            <a:srgbClr val="FBAE40"/>
          </p15:clr>
        </p15:guide>
        <p15:guide id="3" orient="horz" pos="680" userDrawn="1">
          <p15:clr>
            <a:srgbClr val="FBAE40"/>
          </p15:clr>
        </p15:guide>
        <p15:guide id="4" orient="horz" pos="4536">
          <p15:clr>
            <a:srgbClr val="FBAE40"/>
          </p15:clr>
        </p15:guide>
        <p15:guide id="0" orient="horz" pos="998" userDrawn="1">
          <p15:clr>
            <a:srgbClr val="FBAE40"/>
          </p15:clr>
        </p15:guide>
        <p15:guide id="5" orient="horz" pos="1315" userDrawn="1">
          <p15:clr>
            <a:srgbClr val="FBAE40"/>
          </p15:clr>
        </p15:guide>
        <p15:guide id="6" pos="555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2087563"/>
            <a:ext cx="9613898" cy="4315588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595326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3619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 userDrawn="1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в 3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21" y="2349508"/>
            <a:ext cx="4675965" cy="4063175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847391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83536"/>
            <a:ext cx="9577387" cy="13197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6"/>
          <p:cNvSpPr>
            <a:spLocks noGrp="1"/>
          </p:cNvSpPr>
          <p:nvPr>
            <p:ph type="body" sz="quarter" idx="18" hasCustomPrompt="1"/>
          </p:nvPr>
        </p:nvSpPr>
        <p:spPr>
          <a:xfrm>
            <a:off x="5711056" y="2339983"/>
            <a:ext cx="4675965" cy="4063175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</p:spTree>
    <p:extLst>
      <p:ext uri="{BB962C8B-B14F-4D97-AF65-F5344CB8AC3E}">
        <p14:creationId xmlns:p14="http://schemas.microsoft.com/office/powerpoint/2010/main" val="42040488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975" userDrawn="1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156" userDrawn="1">
          <p15:clr>
            <a:srgbClr val="FBAE40"/>
          </p15:clr>
        </p15:guide>
        <p15:guide id="5" orient="horz" pos="1474" userDrawn="1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в 1 строку, под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592975"/>
            <a:ext cx="3108422" cy="3810175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092634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6" y="1358791"/>
            <a:ext cx="9604375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4007596" y="2592974"/>
            <a:ext cx="3108422" cy="3810175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20" hasCustomPrompt="1"/>
          </p:nvPr>
        </p:nvSpPr>
        <p:spPr>
          <a:xfrm>
            <a:off x="7242077" y="2592974"/>
            <a:ext cx="3108422" cy="3810175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</p:spTree>
    <p:extLst>
      <p:ext uri="{BB962C8B-B14F-4D97-AF65-F5344CB8AC3E}">
        <p14:creationId xmlns:p14="http://schemas.microsoft.com/office/powerpoint/2010/main" val="14337373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 userDrawn="1">
          <p15:clr>
            <a:srgbClr val="FBAE40"/>
          </p15:clr>
        </p15:guide>
        <p15:guide id="5" orient="horz" pos="1315" userDrawn="1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в 2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2592975"/>
            <a:ext cx="9613898" cy="3810175"/>
          </a:xfrm>
          <a:prstGeom prst="rect">
            <a:avLst/>
          </a:prstGeom>
        </p:spPr>
        <p:txBody>
          <a:bodyPr/>
          <a:lstStyle>
            <a:lvl1pPr marL="285503" indent="-28550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087377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6" y="1358791"/>
            <a:ext cx="9604375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56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 userDrawn="1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2087563"/>
            <a:ext cx="9613898" cy="4315588"/>
          </a:xfrm>
          <a:prstGeom prst="rect">
            <a:avLst/>
          </a:prstGeom>
        </p:spPr>
        <p:txBody>
          <a:bodyPr/>
          <a:lstStyle>
            <a:lvl1pPr marL="342604" indent="-342604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595326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325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2087563"/>
            <a:ext cx="9613898" cy="4315588"/>
          </a:xfrm>
          <a:prstGeom prst="rect">
            <a:avLst/>
          </a:prstGeom>
        </p:spPr>
        <p:txBody>
          <a:bodyPr/>
          <a:lstStyle>
            <a:lvl1pPr marL="342604" indent="-342604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585995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613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623690" y="587975"/>
            <a:ext cx="4618581" cy="415315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451564" y="587975"/>
            <a:ext cx="4616560" cy="4143822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BEB1-A0C2-4B6E-8472-12D43E4BEA7D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24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3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2349508"/>
            <a:ext cx="9613898" cy="4063175"/>
          </a:xfrm>
          <a:prstGeom prst="rect">
            <a:avLst/>
          </a:prstGeom>
        </p:spPr>
        <p:txBody>
          <a:bodyPr/>
          <a:lstStyle>
            <a:lvl1pPr marL="342604" indent="-342604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847391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83536"/>
            <a:ext cx="9577387" cy="13197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2935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156">
          <p15:clr>
            <a:srgbClr val="FBAE40"/>
          </p15:clr>
        </p15:guide>
        <p15:guide id="5" orient="horz" pos="1474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1 строку, под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18" y="2592975"/>
            <a:ext cx="9613898" cy="3810175"/>
          </a:xfrm>
          <a:prstGeom prst="rect">
            <a:avLst/>
          </a:prstGeom>
        </p:spPr>
        <p:txBody>
          <a:bodyPr/>
          <a:lstStyle>
            <a:lvl1pPr marL="342604" indent="-342604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092634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6" y="1358791"/>
            <a:ext cx="9604375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34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, под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773122" y="2592975"/>
            <a:ext cx="4703955" cy="3810175"/>
          </a:xfrm>
          <a:prstGeom prst="rect">
            <a:avLst/>
          </a:prstGeom>
        </p:spPr>
        <p:txBody>
          <a:bodyPr/>
          <a:lstStyle>
            <a:lvl1pPr marL="342604" indent="-342604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087377"/>
            <a:ext cx="9613900" cy="42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6" y="1358791"/>
            <a:ext cx="9604375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5683066" y="2592974"/>
            <a:ext cx="4703955" cy="3810175"/>
          </a:xfrm>
          <a:prstGeom prst="rect">
            <a:avLst/>
          </a:prstGeom>
        </p:spPr>
        <p:txBody>
          <a:bodyPr/>
          <a:lstStyle>
            <a:lvl1pPr marL="342604" indent="-342604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</p:spTree>
    <p:extLst>
      <p:ext uri="{BB962C8B-B14F-4D97-AF65-F5344CB8AC3E}">
        <p14:creationId xmlns:p14="http://schemas.microsoft.com/office/powerpoint/2010/main" val="32048221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30227" y="2237609"/>
            <a:ext cx="8856793" cy="42922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98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585995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881063" y="2237606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19880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6543" userDrawn="1">
          <p15:clr>
            <a:srgbClr val="FBAE40"/>
          </p15:clr>
        </p15:guide>
        <p15:guide id="3" orient="horz" pos="680" userDrawn="1">
          <p15:clr>
            <a:srgbClr val="FBAE40"/>
          </p15:clr>
        </p15:guide>
        <p15:guide id="4" orient="horz" pos="4536">
          <p15:clr>
            <a:srgbClr val="FBAE40"/>
          </p15:clr>
        </p15:guide>
        <p15:guide id="6" pos="555" userDrawn="1">
          <p15:clr>
            <a:srgbClr val="FBAE40"/>
          </p15:clr>
        </p15:guide>
        <p15:guide id="7" orient="horz" pos="1406" userDrawn="1">
          <p15:clr>
            <a:srgbClr val="FBAE40"/>
          </p15:clr>
        </p15:guide>
        <p15:guide id="8" orient="horz" pos="998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30227" y="2237609"/>
            <a:ext cx="8856793" cy="42922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98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585995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881063" y="2237606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717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406">
          <p15:clr>
            <a:srgbClr val="FBAE40"/>
          </p15:clr>
        </p15:guide>
        <p15:guide id="6" orient="horz" pos="998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в 3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30227" y="2486580"/>
            <a:ext cx="8856793" cy="42922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98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1844489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83536"/>
            <a:ext cx="9577387" cy="13197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881063" y="2495906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24136201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1156" userDrawn="1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565" userDrawn="1">
          <p15:clr>
            <a:srgbClr val="FBAE40"/>
          </p15:clr>
        </p15:guide>
        <p15:guide id="6" orient="horz" pos="97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в 1 строку, под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30227" y="2731477"/>
            <a:ext cx="8856793" cy="39023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98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089391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6" y="1358791"/>
            <a:ext cx="9604375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881063" y="2743106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2224529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315" userDrawn="1">
          <p15:clr>
            <a:srgbClr val="FBAE40"/>
          </p15:clr>
        </p15:guide>
        <p15:guide id="6" orient="horz" pos="1088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в 2 строки, под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30227" y="2729147"/>
            <a:ext cx="8856793" cy="3854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98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087061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6" y="1358791"/>
            <a:ext cx="9604375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881063" y="2729147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069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315" userDrawn="1">
          <p15:clr>
            <a:srgbClr val="FBAE40"/>
          </p15:clr>
        </p15:guide>
        <p15:guide id="6" orient="horz" pos="99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в 3 строки, под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773118" y="1859286"/>
            <a:ext cx="9613898" cy="596900"/>
          </a:xfrm>
          <a:prstGeom prst="rect">
            <a:avLst/>
          </a:prstGeom>
        </p:spPr>
        <p:txBody>
          <a:bodyPr anchor="ctr"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30227" y="3234287"/>
            <a:ext cx="8856793" cy="33972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98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89039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2574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796108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299646" indent="-285503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73114" y="2592202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83536"/>
            <a:ext cx="9577387" cy="13197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881063" y="3238048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38349414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1315" userDrawn="1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633" userDrawn="1">
          <p15:clr>
            <a:srgbClr val="FBAE40"/>
          </p15:clr>
        </p15:guide>
        <p15:guide id="6" orient="horz" pos="97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73121" y="315012"/>
            <a:ext cx="9577387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Примеры иконок,</a:t>
            </a:r>
            <a:br>
              <a:rPr lang="ru-RU" dirty="0"/>
            </a:br>
            <a:r>
              <a:rPr lang="ru-RU" dirty="0"/>
              <a:t>для использования в рабочих материалах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81066" y="1727208"/>
            <a:ext cx="562500" cy="556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85790" y="2361489"/>
            <a:ext cx="557783" cy="5634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89797" y="3002320"/>
            <a:ext cx="553770" cy="5537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81067" y="3633504"/>
            <a:ext cx="554678" cy="5546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81067" y="4264688"/>
            <a:ext cx="553588" cy="5591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79976" y="4896780"/>
            <a:ext cx="554678" cy="5491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79976" y="6159654"/>
            <a:ext cx="554678" cy="554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72155" y="5518823"/>
            <a:ext cx="562500" cy="562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645478" y="1721576"/>
            <a:ext cx="562500" cy="562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1645478" y="2362406"/>
            <a:ext cx="562500" cy="5625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51105" y="3642242"/>
            <a:ext cx="556875" cy="5568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645478" y="3002320"/>
            <a:ext cx="562500" cy="5625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645478" y="4276530"/>
            <a:ext cx="562500" cy="5568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645478" y="4896780"/>
            <a:ext cx="562500" cy="5681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2409891" y="2361947"/>
            <a:ext cx="562500" cy="562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1645478" y="6162231"/>
            <a:ext cx="562500" cy="5625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1645478" y="5524447"/>
            <a:ext cx="562502" cy="55687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3174304" y="1729151"/>
            <a:ext cx="562500" cy="5625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3173535" y="3007953"/>
            <a:ext cx="562500" cy="55687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3173535" y="3638847"/>
            <a:ext cx="562500" cy="55687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3170085" y="4273108"/>
            <a:ext cx="565950" cy="56029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3170088" y="4902441"/>
            <a:ext cx="562500" cy="55687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3173543" y="2361186"/>
            <a:ext cx="563269" cy="5632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3170088" y="5524447"/>
            <a:ext cx="562500" cy="5625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3170092" y="6147360"/>
            <a:ext cx="565327" cy="56532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 userDrawn="1"/>
        </p:nvPicPr>
        <p:blipFill>
          <a:blip r:embed="rId28" cstate="print"/>
          <a:stretch>
            <a:fillRect/>
          </a:stretch>
        </p:blipFill>
        <p:spPr>
          <a:xfrm>
            <a:off x="3938721" y="1729151"/>
            <a:ext cx="562500" cy="5625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3937948" y="2361947"/>
            <a:ext cx="562500" cy="5625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3937948" y="2996638"/>
            <a:ext cx="562500" cy="56818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 userDrawn="1"/>
        </p:nvPicPr>
        <p:blipFill>
          <a:blip r:embed="rId31" cstate="print"/>
          <a:stretch>
            <a:fillRect/>
          </a:stretch>
        </p:blipFill>
        <p:spPr>
          <a:xfrm>
            <a:off x="3937948" y="4260623"/>
            <a:ext cx="562500" cy="5568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32" cstate="print"/>
          <a:stretch>
            <a:fillRect/>
          </a:stretch>
        </p:blipFill>
        <p:spPr>
          <a:xfrm>
            <a:off x="3938986" y="5515306"/>
            <a:ext cx="561462" cy="56146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 userDrawn="1"/>
        </p:nvPicPr>
        <p:blipFill>
          <a:blip r:embed="rId33" cstate="print"/>
          <a:stretch>
            <a:fillRect/>
          </a:stretch>
        </p:blipFill>
        <p:spPr>
          <a:xfrm>
            <a:off x="3937948" y="3641226"/>
            <a:ext cx="562500" cy="56818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 userDrawn="1"/>
        </p:nvPicPr>
        <p:blipFill>
          <a:blip r:embed="rId34" cstate="print"/>
          <a:stretch>
            <a:fillRect/>
          </a:stretch>
        </p:blipFill>
        <p:spPr>
          <a:xfrm>
            <a:off x="3937949" y="4882518"/>
            <a:ext cx="565417" cy="55976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35" cstate="print"/>
          <a:stretch>
            <a:fillRect/>
          </a:stretch>
        </p:blipFill>
        <p:spPr>
          <a:xfrm>
            <a:off x="3932804" y="6145901"/>
            <a:ext cx="572511" cy="56678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 userDrawn="1"/>
        </p:nvPicPr>
        <p:blipFill>
          <a:blip r:embed="rId36" cstate="print"/>
          <a:stretch>
            <a:fillRect/>
          </a:stretch>
        </p:blipFill>
        <p:spPr>
          <a:xfrm>
            <a:off x="4703133" y="1735063"/>
            <a:ext cx="562500" cy="562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7" cstate="print"/>
          <a:stretch>
            <a:fillRect/>
          </a:stretch>
        </p:blipFill>
        <p:spPr>
          <a:xfrm>
            <a:off x="4701592" y="2361182"/>
            <a:ext cx="564038" cy="5640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8" cstate="print"/>
          <a:stretch>
            <a:fillRect/>
          </a:stretch>
        </p:blipFill>
        <p:spPr>
          <a:xfrm>
            <a:off x="4701600" y="2996638"/>
            <a:ext cx="565103" cy="559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9" cstate="print"/>
          <a:stretch>
            <a:fillRect/>
          </a:stretch>
        </p:blipFill>
        <p:spPr>
          <a:xfrm>
            <a:off x="4698141" y="3642242"/>
            <a:ext cx="567489" cy="561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0" cstate="print"/>
          <a:stretch>
            <a:fillRect/>
          </a:stretch>
        </p:blipFill>
        <p:spPr>
          <a:xfrm>
            <a:off x="4694692" y="4267000"/>
            <a:ext cx="570940" cy="565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1" cstate="print"/>
          <a:stretch>
            <a:fillRect/>
          </a:stretch>
        </p:blipFill>
        <p:spPr>
          <a:xfrm>
            <a:off x="2409891" y="1729159"/>
            <a:ext cx="562500" cy="556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2" cstate="print"/>
          <a:stretch>
            <a:fillRect/>
          </a:stretch>
        </p:blipFill>
        <p:spPr>
          <a:xfrm>
            <a:off x="4694691" y="4891703"/>
            <a:ext cx="570942" cy="56523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 userDrawn="1"/>
        </p:nvPicPr>
        <p:blipFill>
          <a:blip r:embed="rId43" cstate="print"/>
          <a:stretch>
            <a:fillRect/>
          </a:stretch>
        </p:blipFill>
        <p:spPr>
          <a:xfrm>
            <a:off x="2389312" y="3000368"/>
            <a:ext cx="582312" cy="5764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 userDrawn="1"/>
        </p:nvPicPr>
        <p:blipFill>
          <a:blip r:embed="rId44" cstate="print"/>
          <a:stretch>
            <a:fillRect/>
          </a:stretch>
        </p:blipFill>
        <p:spPr>
          <a:xfrm>
            <a:off x="2389310" y="3633512"/>
            <a:ext cx="586532" cy="58066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45" cstate="print"/>
          <a:stretch>
            <a:fillRect/>
          </a:stretch>
        </p:blipFill>
        <p:spPr>
          <a:xfrm>
            <a:off x="2389310" y="4274102"/>
            <a:ext cx="578862" cy="578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46" cstate="print"/>
          <a:stretch>
            <a:fillRect/>
          </a:stretch>
        </p:blipFill>
        <p:spPr>
          <a:xfrm>
            <a:off x="2389310" y="4894429"/>
            <a:ext cx="587884" cy="5878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 userDrawn="1"/>
        </p:nvPicPr>
        <p:blipFill>
          <a:blip r:embed="rId47" cstate="print"/>
          <a:stretch>
            <a:fillRect/>
          </a:stretch>
        </p:blipFill>
        <p:spPr>
          <a:xfrm>
            <a:off x="2389310" y="5524447"/>
            <a:ext cx="574372" cy="58017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 userDrawn="1"/>
        </p:nvPicPr>
        <p:blipFill>
          <a:blip r:embed="rId48" cstate="print"/>
          <a:stretch>
            <a:fillRect/>
          </a:stretch>
        </p:blipFill>
        <p:spPr>
          <a:xfrm>
            <a:off x="2389318" y="6150585"/>
            <a:ext cx="591367" cy="59734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49" cstate="print"/>
          <a:stretch>
            <a:fillRect/>
          </a:stretch>
        </p:blipFill>
        <p:spPr>
          <a:xfrm>
            <a:off x="4698141" y="5503547"/>
            <a:ext cx="567489" cy="57322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 userDrawn="1"/>
        </p:nvPicPr>
        <p:blipFill>
          <a:blip r:embed="rId50" cstate="print"/>
          <a:stretch>
            <a:fillRect/>
          </a:stretch>
        </p:blipFill>
        <p:spPr>
          <a:xfrm>
            <a:off x="4692689" y="6145612"/>
            <a:ext cx="572949" cy="57294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 userDrawn="1"/>
        </p:nvPicPr>
        <p:blipFill>
          <a:blip r:embed="rId51" cstate="print"/>
          <a:stretch>
            <a:fillRect/>
          </a:stretch>
        </p:blipFill>
        <p:spPr>
          <a:xfrm>
            <a:off x="5465237" y="1739396"/>
            <a:ext cx="543678" cy="54367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 userDrawn="1"/>
        </p:nvPicPr>
        <p:blipFill>
          <a:blip r:embed="rId52" cstate="print"/>
          <a:stretch>
            <a:fillRect/>
          </a:stretch>
        </p:blipFill>
        <p:spPr>
          <a:xfrm>
            <a:off x="5465237" y="2361183"/>
            <a:ext cx="543678" cy="54917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 userDrawn="1"/>
        </p:nvPicPr>
        <p:blipFill>
          <a:blip r:embed="rId53" cstate="print"/>
          <a:stretch>
            <a:fillRect/>
          </a:stretch>
        </p:blipFill>
        <p:spPr>
          <a:xfrm>
            <a:off x="5470226" y="2996638"/>
            <a:ext cx="559452" cy="5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56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0986" y="587975"/>
            <a:ext cx="4346023" cy="671971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88" y="1259946"/>
            <a:ext cx="4613320" cy="348118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6830" y="624724"/>
            <a:ext cx="4401195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51565" y="1259946"/>
            <a:ext cx="4626460" cy="34718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6D48-76CA-409B-87CA-F403295E1E3F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636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в 1 строку,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05681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 userDrawn="1"/>
        </p:nvCxnSpPr>
        <p:spPr>
          <a:xfrm flipH="1">
            <a:off x="5444989" y="2360645"/>
            <a:ext cx="1" cy="6699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 userDrawn="1"/>
        </p:nvCxnSpPr>
        <p:spPr>
          <a:xfrm rot="10800000" flipV="1">
            <a:off x="2232019" y="2043923"/>
            <a:ext cx="739163" cy="969182"/>
          </a:xfrm>
          <a:prstGeom prst="bentConnector2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 userDrawn="1"/>
        </p:nvCxnSpPr>
        <p:spPr>
          <a:xfrm rot="16200000" flipH="1">
            <a:off x="7836122" y="2139605"/>
            <a:ext cx="971328" cy="805991"/>
          </a:xfrm>
          <a:prstGeom prst="bentConnector3">
            <a:avLst>
              <a:gd name="adj1" fmla="val -1725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 userDrawn="1"/>
        </p:nvCxnSpPr>
        <p:spPr>
          <a:xfrm flipH="1">
            <a:off x="3840837" y="2351913"/>
            <a:ext cx="1" cy="244707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 userDrawn="1"/>
        </p:nvCxnSpPr>
        <p:spPr>
          <a:xfrm flipH="1">
            <a:off x="7084889" y="2356240"/>
            <a:ext cx="1" cy="244707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 userDrawn="1"/>
        </p:nvSpPr>
        <p:spPr>
          <a:xfrm>
            <a:off x="881067" y="4040425"/>
            <a:ext cx="2701892" cy="69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42" name="Текст 18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1067" y="3028263"/>
            <a:ext cx="2701892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4094035" y="4040425"/>
            <a:ext cx="2701892" cy="69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5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4094035" y="3028263"/>
            <a:ext cx="2701892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7373836" y="4027420"/>
            <a:ext cx="2701892" cy="69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55" name="Текст 18"/>
          <p:cNvSpPr>
            <a:spLocks noGrp="1"/>
          </p:cNvSpPr>
          <p:nvPr>
            <p:ph type="body" sz="quarter" idx="19" hasCustomPrompt="1"/>
          </p:nvPr>
        </p:nvSpPr>
        <p:spPr>
          <a:xfrm>
            <a:off x="7373836" y="3015258"/>
            <a:ext cx="2701892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2489883" y="5805363"/>
            <a:ext cx="2701892" cy="69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57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2489883" y="4793199"/>
            <a:ext cx="2701892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5733935" y="5812459"/>
            <a:ext cx="2701892" cy="69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59" name="Текст 18"/>
          <p:cNvSpPr>
            <a:spLocks noGrp="1"/>
          </p:cNvSpPr>
          <p:nvPr>
            <p:ph type="body" sz="quarter" idx="21" hasCustomPrompt="1"/>
          </p:nvPr>
        </p:nvSpPr>
        <p:spPr>
          <a:xfrm>
            <a:off x="5733935" y="4800297"/>
            <a:ext cx="2701892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60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2971181" y="1738852"/>
            <a:ext cx="4947617" cy="60224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Заголовок графика</a:t>
            </a:r>
          </a:p>
        </p:txBody>
      </p:sp>
      <p:cxnSp>
        <p:nvCxnSpPr>
          <p:cNvPr id="61" name="Прямая соединительная линия 60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0033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1088" userDrawn="1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в 2 строки,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Текст 18"/>
          <p:cNvSpPr>
            <a:spLocks noGrp="1"/>
          </p:cNvSpPr>
          <p:nvPr>
            <p:ph type="body" sz="quarter" idx="27" hasCustomPrompt="1"/>
          </p:nvPr>
        </p:nvSpPr>
        <p:spPr>
          <a:xfrm>
            <a:off x="891343" y="1748973"/>
            <a:ext cx="9495670" cy="59033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Заголовок графика</a:t>
            </a:r>
          </a:p>
        </p:txBody>
      </p:sp>
      <p:sp>
        <p:nvSpPr>
          <p:cNvPr id="51" name="Текст 18"/>
          <p:cNvSpPr>
            <a:spLocks noGrp="1"/>
          </p:cNvSpPr>
          <p:nvPr>
            <p:ph type="body" sz="quarter" idx="24" hasCustomPrompt="1"/>
          </p:nvPr>
        </p:nvSpPr>
        <p:spPr>
          <a:xfrm>
            <a:off x="891343" y="2800607"/>
            <a:ext cx="3402702" cy="10101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49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891346" y="5464756"/>
            <a:ext cx="1633195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45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4621696" y="4126078"/>
            <a:ext cx="2773017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 userDrawn="1"/>
        </p:nvCxnSpPr>
        <p:spPr>
          <a:xfrm flipH="1">
            <a:off x="2582423" y="2342274"/>
            <a:ext cx="1" cy="44436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 userDrawn="1"/>
        </p:nvCxnSpPr>
        <p:spPr>
          <a:xfrm flipH="1">
            <a:off x="7504981" y="2342425"/>
            <a:ext cx="1" cy="44436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 userDrawn="1"/>
        </p:nvCxnSpPr>
        <p:spPr>
          <a:xfrm>
            <a:off x="2582415" y="3813682"/>
            <a:ext cx="0" cy="3050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 userDrawn="1"/>
        </p:nvCxnSpPr>
        <p:spPr>
          <a:xfrm>
            <a:off x="6008204" y="3813682"/>
            <a:ext cx="0" cy="3050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 userDrawn="1"/>
        </p:nvCxnSpPr>
        <p:spPr>
          <a:xfrm>
            <a:off x="9000502" y="3813682"/>
            <a:ext cx="0" cy="3050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 userDrawn="1"/>
        </p:nvCxnSpPr>
        <p:spPr>
          <a:xfrm>
            <a:off x="1704356" y="5145756"/>
            <a:ext cx="0" cy="3050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 userDrawn="1"/>
        </p:nvCxnSpPr>
        <p:spPr>
          <a:xfrm>
            <a:off x="3462028" y="5145756"/>
            <a:ext cx="0" cy="3050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 userDrawn="1"/>
        </p:nvCxnSpPr>
        <p:spPr>
          <a:xfrm>
            <a:off x="6016282" y="5143556"/>
            <a:ext cx="0" cy="3050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 userDrawn="1"/>
        </p:nvCxnSpPr>
        <p:spPr>
          <a:xfrm>
            <a:off x="9000502" y="5143556"/>
            <a:ext cx="0" cy="30502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881063" y="4126078"/>
            <a:ext cx="3402702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46" name="Текст 18"/>
          <p:cNvSpPr>
            <a:spLocks noGrp="1"/>
          </p:cNvSpPr>
          <p:nvPr>
            <p:ph type="body" sz="quarter" idx="19" hasCustomPrompt="1"/>
          </p:nvPr>
        </p:nvSpPr>
        <p:spPr>
          <a:xfrm>
            <a:off x="7613994" y="4126078"/>
            <a:ext cx="2773017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47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4621700" y="5445226"/>
            <a:ext cx="2773017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48" name="Текст 18"/>
          <p:cNvSpPr>
            <a:spLocks noGrp="1"/>
          </p:cNvSpPr>
          <p:nvPr>
            <p:ph type="body" sz="quarter" idx="21" hasCustomPrompt="1"/>
          </p:nvPr>
        </p:nvSpPr>
        <p:spPr>
          <a:xfrm>
            <a:off x="7613996" y="5445226"/>
            <a:ext cx="2773017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50" name="Текст 18"/>
          <p:cNvSpPr>
            <a:spLocks noGrp="1"/>
          </p:cNvSpPr>
          <p:nvPr>
            <p:ph type="body" sz="quarter" idx="23" hasCustomPrompt="1"/>
          </p:nvPr>
        </p:nvSpPr>
        <p:spPr>
          <a:xfrm>
            <a:off x="2650570" y="5464756"/>
            <a:ext cx="1633195" cy="101012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52" name="Текст 18"/>
          <p:cNvSpPr>
            <a:spLocks noGrp="1"/>
          </p:cNvSpPr>
          <p:nvPr>
            <p:ph type="body" sz="quarter" idx="25" hasCustomPrompt="1"/>
          </p:nvPr>
        </p:nvSpPr>
        <p:spPr>
          <a:xfrm>
            <a:off x="4621695" y="2802774"/>
            <a:ext cx="5765317" cy="10101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cxnSp>
        <p:nvCxnSpPr>
          <p:cNvPr id="55" name="Прямая соединительная линия 54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247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в 2 строки, 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Текст 18"/>
          <p:cNvSpPr>
            <a:spLocks noGrp="1"/>
          </p:cNvSpPr>
          <p:nvPr>
            <p:ph type="body" sz="quarter" idx="21" hasCustomPrompt="1"/>
          </p:nvPr>
        </p:nvSpPr>
        <p:spPr>
          <a:xfrm>
            <a:off x="5822672" y="4111015"/>
            <a:ext cx="2773017" cy="911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44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5822672" y="3078053"/>
            <a:ext cx="2773017" cy="91124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43" name="Текст 18"/>
          <p:cNvSpPr>
            <a:spLocks noGrp="1"/>
          </p:cNvSpPr>
          <p:nvPr>
            <p:ph type="body" sz="quarter" idx="19" hasCustomPrompt="1"/>
          </p:nvPr>
        </p:nvSpPr>
        <p:spPr>
          <a:xfrm>
            <a:off x="5822672" y="2053408"/>
            <a:ext cx="2773017" cy="91124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cxnSp>
        <p:nvCxnSpPr>
          <p:cNvPr id="8" name="Прямая со стрелкой 7"/>
          <p:cNvCxnSpPr>
            <a:stCxn id="9" idx="3"/>
          </p:cNvCxnSpPr>
          <p:nvPr userDrawn="1"/>
        </p:nvCxnSpPr>
        <p:spPr>
          <a:xfrm>
            <a:off x="4754880" y="2515355"/>
            <a:ext cx="1071988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885258" y="2059741"/>
            <a:ext cx="3869622" cy="911241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2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1758004" y="2236915"/>
            <a:ext cx="2861340" cy="5469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</a:t>
            </a:r>
          </a:p>
        </p:txBody>
      </p:sp>
      <p:cxnSp>
        <p:nvCxnSpPr>
          <p:cNvPr id="28" name="Прямая со стрелкой 27"/>
          <p:cNvCxnSpPr>
            <a:stCxn id="29" idx="3"/>
          </p:cNvCxnSpPr>
          <p:nvPr userDrawn="1"/>
        </p:nvCxnSpPr>
        <p:spPr>
          <a:xfrm>
            <a:off x="4750685" y="3541990"/>
            <a:ext cx="1071988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881063" y="3086377"/>
            <a:ext cx="3869622" cy="911241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2" name="Текст 18"/>
          <p:cNvSpPr>
            <a:spLocks noGrp="1"/>
          </p:cNvSpPr>
          <p:nvPr>
            <p:ph type="body" sz="quarter" idx="16" hasCustomPrompt="1"/>
          </p:nvPr>
        </p:nvSpPr>
        <p:spPr>
          <a:xfrm>
            <a:off x="1753810" y="3263550"/>
            <a:ext cx="2861340" cy="5469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accent3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</a:t>
            </a:r>
          </a:p>
        </p:txBody>
      </p:sp>
      <p:cxnSp>
        <p:nvCxnSpPr>
          <p:cNvPr id="33" name="Прямая со стрелкой 32"/>
          <p:cNvCxnSpPr>
            <a:stCxn id="34" idx="3"/>
          </p:cNvCxnSpPr>
          <p:nvPr userDrawn="1"/>
        </p:nvCxnSpPr>
        <p:spPr>
          <a:xfrm>
            <a:off x="4750685" y="4574952"/>
            <a:ext cx="1071988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 userDrawn="1"/>
        </p:nvSpPr>
        <p:spPr>
          <a:xfrm>
            <a:off x="881063" y="4119339"/>
            <a:ext cx="3869622" cy="911241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7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1753810" y="4296513"/>
            <a:ext cx="2861340" cy="5469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</a:t>
            </a:r>
          </a:p>
        </p:txBody>
      </p:sp>
      <p:cxnSp>
        <p:nvCxnSpPr>
          <p:cNvPr id="38" name="Прямая со стрелкой 37"/>
          <p:cNvCxnSpPr>
            <a:stCxn id="39" idx="3"/>
          </p:cNvCxnSpPr>
          <p:nvPr userDrawn="1"/>
        </p:nvCxnSpPr>
        <p:spPr>
          <a:xfrm>
            <a:off x="4750685" y="5596923"/>
            <a:ext cx="1071988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 userDrawn="1"/>
        </p:nvSpPr>
        <p:spPr>
          <a:xfrm>
            <a:off x="881063" y="5141309"/>
            <a:ext cx="3869622" cy="911241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42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1753810" y="5318484"/>
            <a:ext cx="2861340" cy="5469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</a:t>
            </a:r>
          </a:p>
        </p:txBody>
      </p:sp>
      <p:sp>
        <p:nvSpPr>
          <p:cNvPr id="4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5822672" y="5135659"/>
            <a:ext cx="2773017" cy="911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Текст графика</a:t>
            </a:r>
          </a:p>
        </p:txBody>
      </p:sp>
      <p:cxnSp>
        <p:nvCxnSpPr>
          <p:cNvPr id="47" name="Прямая соединительная линия 46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18"/>
          <p:cNvSpPr>
            <a:spLocks noGrp="1"/>
          </p:cNvSpPr>
          <p:nvPr>
            <p:ph type="body" sz="quarter" idx="23" hasCustomPrompt="1"/>
          </p:nvPr>
        </p:nvSpPr>
        <p:spPr>
          <a:xfrm>
            <a:off x="1055619" y="2236517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  <p:sp>
        <p:nvSpPr>
          <p:cNvPr id="30" name="Текст 18"/>
          <p:cNvSpPr>
            <a:spLocks noGrp="1"/>
          </p:cNvSpPr>
          <p:nvPr>
            <p:ph type="body" sz="quarter" idx="24" hasCustomPrompt="1"/>
          </p:nvPr>
        </p:nvSpPr>
        <p:spPr>
          <a:xfrm>
            <a:off x="1055619" y="3263551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  <p:sp>
        <p:nvSpPr>
          <p:cNvPr id="35" name="Текст 18"/>
          <p:cNvSpPr>
            <a:spLocks noGrp="1"/>
          </p:cNvSpPr>
          <p:nvPr>
            <p:ph type="body" sz="quarter" idx="25" hasCustomPrompt="1"/>
          </p:nvPr>
        </p:nvSpPr>
        <p:spPr>
          <a:xfrm>
            <a:off x="1055619" y="4296117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  <p:sp>
        <p:nvSpPr>
          <p:cNvPr id="40" name="Текст 18"/>
          <p:cNvSpPr>
            <a:spLocks noGrp="1"/>
          </p:cNvSpPr>
          <p:nvPr>
            <p:ph type="body" sz="quarter" idx="26" hasCustomPrompt="1"/>
          </p:nvPr>
        </p:nvSpPr>
        <p:spPr>
          <a:xfrm>
            <a:off x="1055619" y="5336466"/>
            <a:ext cx="562501" cy="55767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14817803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в 2 строки,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7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6" y="4491589"/>
            <a:ext cx="9597508" cy="22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11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1116" y="1728214"/>
            <a:ext cx="9495900" cy="25113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Место для изображения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43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в 2 строки,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7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5" y="1727201"/>
            <a:ext cx="4678234" cy="2339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Текст 29"/>
          <p:cNvSpPr>
            <a:spLocks noGrp="1"/>
          </p:cNvSpPr>
          <p:nvPr>
            <p:ph type="body" sz="quarter" idx="14" hasCustomPrompt="1"/>
          </p:nvPr>
        </p:nvSpPr>
        <p:spPr>
          <a:xfrm>
            <a:off x="5708779" y="1727201"/>
            <a:ext cx="4678234" cy="2339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11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1116" y="4266145"/>
            <a:ext cx="9495900" cy="25113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Место для изображения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557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в 2 строки, изображени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7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789505" y="1727209"/>
            <a:ext cx="5508658" cy="4944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6624736" y="1736453"/>
            <a:ext cx="3762278" cy="493493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Место для изображения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533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в 2 строки, изображение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7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4878359" y="1727201"/>
            <a:ext cx="5508658" cy="494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3534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0707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0605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1414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1113" y="1736453"/>
            <a:ext cx="3762278" cy="493493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Место для изображения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734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в 1 строку,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05681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7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65698" y="1736539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таблицы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6413762"/>
              </p:ext>
            </p:extLst>
          </p:nvPr>
        </p:nvGraphicFramePr>
        <p:xfrm>
          <a:off x="881063" y="2412409"/>
          <a:ext cx="9505950" cy="32131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57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0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2629">
                <a:tc>
                  <a:txBody>
                    <a:bodyPr/>
                    <a:lstStyle/>
                    <a:p>
                      <a:r>
                        <a:rPr lang="ru-RU" sz="1800" b="0" dirty="0"/>
                        <a:t>Заголовок</a:t>
                      </a:r>
                      <a:r>
                        <a:rPr lang="ru-RU" sz="1800" b="0" baseline="0" dirty="0"/>
                        <a:t> таблицы</a:t>
                      </a:r>
                      <a:endParaRPr lang="ru-RU" sz="1800" b="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Заголовок</a:t>
                      </a:r>
                      <a:r>
                        <a:rPr lang="ru-RU" sz="1800" b="0" baseline="0" dirty="0"/>
                        <a:t> таблицы</a:t>
                      </a:r>
                      <a:endParaRPr lang="ru-RU" sz="1800" b="0" dirty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Заголовок</a:t>
                      </a:r>
                      <a:r>
                        <a:rPr lang="ru-RU" sz="1800" b="0" baseline="0" dirty="0"/>
                        <a:t> таблицы</a:t>
                      </a:r>
                      <a:endParaRPr lang="ru-RU" sz="1800" b="0" dirty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629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9"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629"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629"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chemeClr val="accent2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0767529" y="83978"/>
            <a:ext cx="1782147" cy="1815882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0" marR="0" lvl="0" indent="0" algn="l" defTabSz="1041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1"/>
                </a:solidFill>
              </a:rPr>
              <a:t>Для того, чтобы использовать редактируемую таблицу вырежьте </a:t>
            </a:r>
            <a:r>
              <a:rPr lang="ru-RU" sz="1600" dirty="0" err="1">
                <a:solidFill>
                  <a:schemeClr val="accent1"/>
                </a:solidFill>
              </a:rPr>
              <a:t>ёё</a:t>
            </a:r>
            <a:r>
              <a:rPr lang="ru-RU" sz="1600" dirty="0">
                <a:solidFill>
                  <a:schemeClr val="accent1"/>
                </a:solidFill>
              </a:rPr>
              <a:t> из мастер-шаблона на нужный слайд.</a:t>
            </a:r>
          </a:p>
        </p:txBody>
      </p:sp>
    </p:spTree>
    <p:extLst>
      <p:ext uri="{BB962C8B-B14F-4D97-AF65-F5344CB8AC3E}">
        <p14:creationId xmlns:p14="http://schemas.microsoft.com/office/powerpoint/2010/main" val="25685230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33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в 2 строки, табл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291" y="315012"/>
            <a:ext cx="9628729" cy="9207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035770" y="7148274"/>
            <a:ext cx="484123" cy="271523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" y="7200900"/>
            <a:ext cx="1996798" cy="218095"/>
          </a:xfrm>
          <a:prstGeom prst="rect">
            <a:avLst/>
          </a:prstGeom>
        </p:spPr>
      </p:pic>
      <p:sp>
        <p:nvSpPr>
          <p:cNvPr id="8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765698" y="1736539"/>
            <a:ext cx="9613900" cy="423801"/>
          </a:xfrm>
          <a:prstGeom prst="rect">
            <a:avLst/>
          </a:prstGeom>
        </p:spPr>
        <p:txBody>
          <a:bodyPr/>
          <a:lstStyle>
            <a:lvl1pPr marL="0" marR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3534" indent="0">
              <a:buNone/>
              <a:defRPr sz="1600" b="1">
                <a:solidFill>
                  <a:schemeClr val="accent2"/>
                </a:solidFill>
              </a:defRPr>
            </a:lvl2pPr>
            <a:lvl3pPr marL="1007071" indent="0">
              <a:buNone/>
              <a:defRPr sz="1600" b="1">
                <a:solidFill>
                  <a:schemeClr val="accent2"/>
                </a:solidFill>
              </a:defRPr>
            </a:lvl3pPr>
            <a:lvl4pPr marL="1510605" indent="0">
              <a:buNone/>
              <a:defRPr sz="1600" b="1">
                <a:solidFill>
                  <a:schemeClr val="accent2"/>
                </a:solidFill>
              </a:defRPr>
            </a:lvl4pPr>
            <a:lvl5pPr marL="201414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07071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таблицы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3139940"/>
              </p:ext>
            </p:extLst>
          </p:nvPr>
        </p:nvGraphicFramePr>
        <p:xfrm>
          <a:off x="881065" y="2417372"/>
          <a:ext cx="9505948" cy="316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9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1069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Заголовок</a:t>
                      </a:r>
                      <a:r>
                        <a:rPr lang="ru-RU" sz="1800" b="0" baseline="0" dirty="0"/>
                        <a:t> таблицы</a:t>
                      </a:r>
                      <a:endParaRPr lang="ru-RU" sz="1800" b="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069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Заголовок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</a:rPr>
                        <a:t> таблицы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069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Заголовок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</a:rPr>
                        <a:t> таблицы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069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Заголовок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</a:rPr>
                        <a:t> таблицы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1268963" y="7400335"/>
            <a:ext cx="8766807" cy="18660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0767529" y="83978"/>
            <a:ext cx="1782147" cy="1815882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0" marR="0" lvl="0" indent="0" algn="l" defTabSz="1041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1"/>
                </a:solidFill>
              </a:rPr>
              <a:t>Для того, чтобы использовать редактируемую таблицу вырежьте </a:t>
            </a:r>
            <a:r>
              <a:rPr lang="ru-RU" sz="1600" dirty="0" err="1">
                <a:solidFill>
                  <a:schemeClr val="accent1"/>
                </a:solidFill>
              </a:rPr>
              <a:t>ёё</a:t>
            </a:r>
            <a:r>
              <a:rPr lang="ru-RU" sz="1600" dirty="0">
                <a:solidFill>
                  <a:schemeClr val="accent1"/>
                </a:solidFill>
              </a:rPr>
              <a:t> из мастер-шаблона на нужный слайд.</a:t>
            </a:r>
          </a:p>
        </p:txBody>
      </p:sp>
    </p:spTree>
    <p:extLst>
      <p:ext uri="{BB962C8B-B14F-4D97-AF65-F5344CB8AC3E}">
        <p14:creationId xmlns:p14="http://schemas.microsoft.com/office/powerpoint/2010/main" val="3442042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Разбивочный слайд 1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 userDrawn="1"/>
        </p:nvCxnSpPr>
        <p:spPr>
          <a:xfrm>
            <a:off x="665172" y="4114807"/>
            <a:ext cx="10026649" cy="1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0732" y="4501530"/>
            <a:ext cx="9759771" cy="2088114"/>
          </a:xfrm>
          <a:prstGeom prst="rect">
            <a:avLst/>
          </a:prstGeom>
        </p:spPr>
        <p:txBody>
          <a:bodyPr/>
          <a:lstStyle>
            <a:lvl1pPr marL="342604" indent="-342604"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Краткое содержание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" y="1017402"/>
            <a:ext cx="2317740" cy="3941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0732" y="2460937"/>
            <a:ext cx="9759771" cy="14605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ru-RU" dirty="0">
                <a:solidFill>
                  <a:schemeClr val="tx1"/>
                </a:solidFill>
              </a:rPr>
              <a:t>ОБРАЗЕЦ ЗАГОЛОВКА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РАЗБИВОЧНОГО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171917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>
          <p15:clr>
            <a:srgbClr val="FBAE40"/>
          </p15:clr>
        </p15:guide>
        <p15:guide id="2" pos="6520">
          <p15:clr>
            <a:srgbClr val="FBAE40"/>
          </p15:clr>
        </p15:guide>
        <p15:guide id="3" orient="horz" pos="635">
          <p15:clr>
            <a:srgbClr val="FBAE40"/>
          </p15:clr>
        </p15:guide>
        <p15:guide id="4" orient="horz" pos="45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BA4D-43EE-4EFF-B0BD-C6C3E4F778D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48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Разбивочный слайд 2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23776" y="6"/>
            <a:ext cx="1" cy="7559674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 userDrawn="1"/>
        </p:nvSpPr>
        <p:spPr>
          <a:xfrm>
            <a:off x="389287" y="3145361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11572" y="4757176"/>
            <a:ext cx="8138928" cy="1832471"/>
          </a:xfrm>
          <a:prstGeom prst="rect">
            <a:avLst/>
          </a:prstGeom>
        </p:spPr>
        <p:txBody>
          <a:bodyPr/>
          <a:lstStyle>
            <a:lvl1pPr marL="342604" indent="-342604"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Краткое содержание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1373" y="3358095"/>
            <a:ext cx="810000" cy="787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44" y="1836112"/>
            <a:ext cx="2317740" cy="394123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11572" y="2994986"/>
            <a:ext cx="8138928" cy="1608967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ru-RU" dirty="0">
                <a:solidFill>
                  <a:schemeClr val="tx1"/>
                </a:solidFill>
              </a:rPr>
              <a:t>ОБРАЗЕЦ ЗАГОЛОВКА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РАЗБИВОЧНОГО СЛАЙДА</a:t>
            </a:r>
          </a:p>
        </p:txBody>
      </p:sp>
    </p:spTree>
    <p:extLst>
      <p:ext uri="{BB962C8B-B14F-4D97-AF65-F5344CB8AC3E}">
        <p14:creationId xmlns:p14="http://schemas.microsoft.com/office/powerpoint/2010/main" val="7840859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6" userDrawn="1">
          <p15:clr>
            <a:srgbClr val="FBAE40"/>
          </p15:clr>
        </p15:guide>
        <p15:guide id="2" pos="6520">
          <p15:clr>
            <a:srgbClr val="FBAE40"/>
          </p15:clr>
        </p15:guide>
        <p15:guide id="4" orient="horz" pos="4513">
          <p15:clr>
            <a:srgbClr val="FBAE40"/>
          </p15:clr>
        </p15:guide>
        <p15:guide id="5" orient="horz" pos="2653" userDrawn="1">
          <p15:clr>
            <a:srgbClr val="FBAE40"/>
          </p15:clr>
        </p15:guide>
        <p15:guide id="6" pos="146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Разбивочный слайд 1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 userDrawn="1"/>
        </p:nvCxnSpPr>
        <p:spPr>
          <a:xfrm>
            <a:off x="665172" y="4114807"/>
            <a:ext cx="10026649" cy="1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0732" y="4501530"/>
            <a:ext cx="9759771" cy="2088114"/>
          </a:xfrm>
          <a:prstGeom prst="rect">
            <a:avLst/>
          </a:prstGeom>
        </p:spPr>
        <p:txBody>
          <a:bodyPr/>
          <a:lstStyle>
            <a:lvl1pPr marL="342604" indent="-342604"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Краткое содержание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07" y="1155902"/>
            <a:ext cx="2317740" cy="394123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0732" y="2460937"/>
            <a:ext cx="9759771" cy="14605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ru-RU" dirty="0">
                <a:solidFill>
                  <a:schemeClr val="tx1"/>
                </a:solidFill>
              </a:rPr>
              <a:t>ОБРАЗЕЦ ЗАГОЛОВКА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РАЗБИВОЧНОГО СЛАЙДА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" y="1017394"/>
            <a:ext cx="2372897" cy="61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0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>
          <p15:clr>
            <a:srgbClr val="FBAE40"/>
          </p15:clr>
        </p15:guide>
        <p15:guide id="2" pos="6520">
          <p15:clr>
            <a:srgbClr val="FBAE40"/>
          </p15:clr>
        </p15:guide>
        <p15:guide id="3" orient="horz" pos="635">
          <p15:clr>
            <a:srgbClr val="FBAE40"/>
          </p15:clr>
        </p15:guide>
        <p15:guide id="4" orient="horz" pos="451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Разбивочный слайд 2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23776" y="6"/>
            <a:ext cx="1" cy="7559674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 userDrawn="1"/>
        </p:nvSpPr>
        <p:spPr>
          <a:xfrm>
            <a:off x="389287" y="3145361"/>
            <a:ext cx="1268964" cy="12689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ru-RU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11572" y="4757176"/>
            <a:ext cx="8138928" cy="1832471"/>
          </a:xfrm>
          <a:prstGeom prst="rect">
            <a:avLst/>
          </a:prstGeom>
        </p:spPr>
        <p:txBody>
          <a:bodyPr/>
          <a:lstStyle>
            <a:lvl1pPr marL="342604" indent="-342604"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Краткое содержание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1373" y="3358095"/>
            <a:ext cx="810000" cy="787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39" y="1837037"/>
            <a:ext cx="2317740" cy="39412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11572" y="2994986"/>
            <a:ext cx="8138928" cy="1608967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ru-RU" dirty="0">
                <a:solidFill>
                  <a:schemeClr val="tx1"/>
                </a:solidFill>
              </a:rPr>
              <a:t>ОБРАЗЕЦ ЗАГОЛОВКА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РАЗБИВОЧНОГО СЛАЙДА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28" y="1726359"/>
            <a:ext cx="2372897" cy="61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025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6">
          <p15:clr>
            <a:srgbClr val="FBAE40"/>
          </p15:clr>
        </p15:guide>
        <p15:guide id="2" pos="6520">
          <p15:clr>
            <a:srgbClr val="FBAE40"/>
          </p15:clr>
        </p15:guide>
        <p15:guide id="3" orient="horz" pos="4513">
          <p15:clr>
            <a:srgbClr val="FBAE40"/>
          </p15:clr>
        </p15:guide>
        <p15:guide id="4" orient="horz" pos="2653">
          <p15:clr>
            <a:srgbClr val="FBAE40"/>
          </p15:clr>
        </p15:guide>
        <p15:guide id="5" pos="146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Обращение, контакты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90732" y="2892774"/>
            <a:ext cx="9759768" cy="1109027"/>
          </a:xfrm>
          <a:prstGeom prst="rect">
            <a:avLst/>
          </a:prstGeom>
        </p:spPr>
        <p:txBody>
          <a:bodyPr anchor="ctr"/>
          <a:lstStyle>
            <a:lvl1pPr>
              <a:defRPr sz="4000" i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Обращение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0732" y="5653415"/>
            <a:ext cx="9759768" cy="29692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90731" y="6160132"/>
            <a:ext cx="9759768" cy="35012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 b="0" i="0">
                <a:solidFill>
                  <a:schemeClr val="accent2"/>
                </a:solidFill>
                <a:latin typeface="+mj-lt"/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Сайт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665172" y="4198787"/>
            <a:ext cx="10026649" cy="1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" y="1017402"/>
            <a:ext cx="2317740" cy="3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288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>
          <p15:clr>
            <a:srgbClr val="FBAE40"/>
          </p15:clr>
        </p15:guide>
        <p15:guide id="2" pos="6520">
          <p15:clr>
            <a:srgbClr val="FBAE40"/>
          </p15:clr>
        </p15:guide>
        <p15:guide id="3" orient="horz" pos="635" userDrawn="1">
          <p15:clr>
            <a:srgbClr val="FBAE40"/>
          </p15:clr>
        </p15:guide>
        <p15:guide id="4" orient="horz" pos="4513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Обращение, контакты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0732" y="5653415"/>
            <a:ext cx="9759768" cy="29692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>
                <a:solidFill>
                  <a:schemeClr val="accent2"/>
                </a:solidFill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90731" y="6160132"/>
            <a:ext cx="9759768" cy="35012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 b="0" i="0">
                <a:solidFill>
                  <a:schemeClr val="accent2"/>
                </a:solidFill>
                <a:latin typeface="+mj-lt"/>
              </a:defRPr>
            </a:lvl1pPr>
            <a:lvl2pPr marL="5035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0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41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21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47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82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Сайт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09" y="1155902"/>
            <a:ext cx="2317740" cy="39412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90732" y="2892774"/>
            <a:ext cx="9759768" cy="1109027"/>
          </a:xfrm>
          <a:prstGeom prst="rect">
            <a:avLst/>
          </a:prstGeom>
        </p:spPr>
        <p:txBody>
          <a:bodyPr anchor="ctr"/>
          <a:lstStyle>
            <a:lvl1pPr>
              <a:defRPr sz="4000" i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Обращение</a:t>
            </a:r>
            <a:endParaRPr lang="en-US" dirty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665172" y="4198787"/>
            <a:ext cx="10026649" cy="1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" y="1017394"/>
            <a:ext cx="2372897" cy="61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81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">
          <p15:clr>
            <a:srgbClr val="FBAE40"/>
          </p15:clr>
        </p15:guide>
        <p15:guide id="2" pos="6520">
          <p15:clr>
            <a:srgbClr val="FBAE40"/>
          </p15:clr>
        </p15:guide>
        <p15:guide id="3" orient="horz" pos="635">
          <p15:clr>
            <a:srgbClr val="FBAE40"/>
          </p15:clr>
        </p15:guide>
        <p15:guide id="4" orient="horz" pos="45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5569-9397-41A0-B431-F179ED25DD18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8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889" y="587975"/>
            <a:ext cx="3742135" cy="1679928"/>
          </a:xfrm>
        </p:spPr>
        <p:txBody>
          <a:bodyPr anchor="b">
            <a:normAutofit/>
          </a:bodyPr>
          <a:lstStyle>
            <a:lvl1pPr algn="l">
              <a:defRPr sz="220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89" y="587975"/>
            <a:ext cx="5190107" cy="604774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35889" y="2435898"/>
            <a:ext cx="3742135" cy="2305235"/>
          </a:xfrm>
        </p:spPr>
        <p:txBody>
          <a:bodyPr anchor="t"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D7AD-951F-47E4-9DA9-F57107E2552B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808" y="1595931"/>
            <a:ext cx="4166414" cy="1259946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90985" y="1007956"/>
            <a:ext cx="3836347" cy="529177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074" y="3023870"/>
            <a:ext cx="4167542" cy="2295901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A1C-1D91-458E-BA7D-E9F0E9217D7A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3689" y="6803708"/>
            <a:ext cx="6795480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9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799826" y="4293150"/>
            <a:ext cx="2888632" cy="293054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90" y="587976"/>
            <a:ext cx="7664415" cy="415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7970" y="6803711"/>
            <a:ext cx="1403666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57D20B-6BAC-48E1-84E5-44E2BCBEE066}" type="datetime1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3689" y="6803708"/>
            <a:ext cx="6795480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0411" y="6149240"/>
            <a:ext cx="1001956" cy="7384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08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6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789" r:id="rId18"/>
    <p:sldLayoutId id="2147483790" r:id="rId19"/>
    <p:sldLayoutId id="2147483772" r:id="rId20"/>
    <p:sldLayoutId id="2147483724" r:id="rId21"/>
    <p:sldLayoutId id="2147483725" r:id="rId22"/>
    <p:sldLayoutId id="2147483719" r:id="rId23"/>
    <p:sldLayoutId id="2147483727" r:id="rId24"/>
    <p:sldLayoutId id="2147483723" r:id="rId25"/>
    <p:sldLayoutId id="2147483709" r:id="rId26"/>
    <p:sldLayoutId id="2147483718" r:id="rId27"/>
    <p:sldLayoutId id="2147483726" r:id="rId28"/>
    <p:sldLayoutId id="2147483731" r:id="rId29"/>
    <p:sldLayoutId id="2147483728" r:id="rId30"/>
    <p:sldLayoutId id="2147483729" r:id="rId31"/>
    <p:sldLayoutId id="2147483730" r:id="rId32"/>
    <p:sldLayoutId id="2147483712" r:id="rId33"/>
    <p:sldLayoutId id="2147483733" r:id="rId34"/>
    <p:sldLayoutId id="2147483734" r:id="rId35"/>
    <p:sldLayoutId id="2147483732" r:id="rId36"/>
    <p:sldLayoutId id="2147483735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11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59" r:id="rId49"/>
    <p:sldLayoutId id="2147483722" r:id="rId50"/>
    <p:sldLayoutId id="2147483741" r:id="rId51"/>
    <p:sldLayoutId id="2147483750" r:id="rId52"/>
    <p:sldLayoutId id="2147483758" r:id="rId53"/>
    <p:sldLayoutId id="2147483751" r:id="rId54"/>
    <p:sldLayoutId id="2147483745" r:id="rId55"/>
    <p:sldLayoutId id="2147483746" r:id="rId56"/>
    <p:sldLayoutId id="2147483742" r:id="rId57"/>
    <p:sldLayoutId id="2147483743" r:id="rId58"/>
    <p:sldLayoutId id="2147483720" r:id="rId59"/>
    <p:sldLayoutId id="2147483721" r:id="rId60"/>
    <p:sldLayoutId id="2147483747" r:id="rId61"/>
    <p:sldLayoutId id="2147483748" r:id="rId62"/>
    <p:sldLayoutId id="2147483715" r:id="rId63"/>
    <p:sldLayoutId id="2147483749" r:id="rId64"/>
  </p:sldLayoutIdLst>
  <p:hf hdr="0" ftr="0" dt="0"/>
  <p:txStyles>
    <p:titleStyle>
      <a:lvl1pPr algn="l" defTabSz="503972" rtl="0" eaLnBrk="1" latinLnBrk="0" hangingPunct="1">
        <a:spcBef>
          <a:spcPct val="0"/>
        </a:spcBef>
        <a:buNone/>
        <a:defRPr sz="3527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0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8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830451" y="3770811"/>
            <a:ext cx="4476848" cy="33576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1</a:t>
            </a:fld>
            <a:endParaRPr lang="en-US" dirty="0"/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66A2441F-2999-4CC0-BB43-F842779298AD}"/>
              </a:ext>
            </a:extLst>
          </p:cNvPr>
          <p:cNvSpPr txBox="1"/>
          <p:nvPr/>
        </p:nvSpPr>
        <p:spPr>
          <a:xfrm rot="10800000" flipV="1">
            <a:off x="640080" y="1276595"/>
            <a:ext cx="9592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в реализации образовательного процесса и трудоустройства в СПО лиц с ОВЗ и инвалидов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2184" y="137160"/>
            <a:ext cx="8759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профессиональное образовательное учреждение «Георгиевский техникум механизации, автоматизации и управления»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99" y="0"/>
            <a:ext cx="944962" cy="13412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2184" y="3083127"/>
            <a:ext cx="7267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</a:t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29" y="5801082"/>
            <a:ext cx="1994263" cy="16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25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856" y="1"/>
            <a:ext cx="6894576" cy="82295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Архитектурная доступность ГБПОУ ГТМАУ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93794" y="822960"/>
            <a:ext cx="3509526" cy="310021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3158214" y="8028432"/>
            <a:ext cx="268536" cy="9009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65" y="822960"/>
            <a:ext cx="3453763" cy="310021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37" y="3995929"/>
            <a:ext cx="5292482" cy="35637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73" y="848249"/>
            <a:ext cx="2854158" cy="304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793" y="3995929"/>
            <a:ext cx="4849339" cy="36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0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4470" y="3559581"/>
            <a:ext cx="4343781" cy="711328"/>
          </a:xfrm>
        </p:spPr>
        <p:txBody>
          <a:bodyPr>
            <a:norm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для инвалидов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72485" y="97994"/>
            <a:ext cx="4218798" cy="344453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82" y="97994"/>
            <a:ext cx="4616450" cy="346233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2013949" y="5703683"/>
            <a:ext cx="486640" cy="3325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931" y="3779838"/>
            <a:ext cx="4282290" cy="31755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flipH="1">
            <a:off x="3358836" y="7004120"/>
            <a:ext cx="3621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3972">
              <a:spcBef>
                <a:spcPct val="0"/>
              </a:spcBef>
            </a:pPr>
            <a:r>
              <a:rPr lang="ru-RU" sz="1200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гусеничный подъемник БАРС-УПГ-130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0109" y="3542533"/>
            <a:ext cx="20149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3972">
              <a:spcBef>
                <a:spcPct val="0"/>
              </a:spcBef>
            </a:pPr>
            <a:r>
              <a:rPr lang="ru-RU" sz="1200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Инвалидная коляска</a:t>
            </a:r>
            <a:endParaRPr lang="ru-RU" sz="1200" cap="all" dirty="0">
              <a:ln w="3175" cmpd="sng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3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8" y="3627048"/>
            <a:ext cx="4782559" cy="377407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05" y="3627048"/>
            <a:ext cx="4028793" cy="3745465"/>
          </a:xfrm>
        </p:spPr>
      </p:pic>
      <p:pic>
        <p:nvPicPr>
          <p:cNvPr id="8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26" y="3920150"/>
            <a:ext cx="3115866" cy="36395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58" y="249731"/>
            <a:ext cx="4782560" cy="3129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906" y="172591"/>
            <a:ext cx="4028793" cy="32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1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34" y="69669"/>
            <a:ext cx="6073951" cy="940525"/>
          </a:xfrm>
        </p:spPr>
        <p:txBody>
          <a:bodyPr>
            <a:normAutofit/>
          </a:bodyPr>
          <a:lstStyle/>
          <a:p>
            <a:pPr algn="ctr" defTabSz="456801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Санитарные комнаты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1" y="1010193"/>
            <a:ext cx="4638575" cy="626146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887" y="1010194"/>
            <a:ext cx="5442856" cy="2525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927" y="3614057"/>
            <a:ext cx="2812868" cy="3657601"/>
          </a:xfrm>
          <a:prstGeom prst="rect">
            <a:avLst/>
          </a:prstGeom>
        </p:spPr>
      </p:pic>
      <p:sp>
        <p:nvSpPr>
          <p:cNvPr id="7" name="AutoShape 2" descr="blob:https://web.whatsapp.com/1f97ada4-4b55-4ca2-b2df-55fe1c67b0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872" y="3614057"/>
            <a:ext cx="2625871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69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831772"/>
            <a:ext cx="4418342" cy="3632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92" y="879499"/>
            <a:ext cx="4538356" cy="25935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50720" y="54727"/>
            <a:ext cx="5658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Организация образовательного </a:t>
            </a:r>
            <a:r>
              <a:rPr lang="ru-RU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процесса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02" y="3831772"/>
            <a:ext cx="4502983" cy="35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41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375" y="3858533"/>
            <a:ext cx="4555762" cy="321671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029" y="634086"/>
            <a:ext cx="4630617" cy="3701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5138057"/>
            <a:ext cx="4416426" cy="2937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807" y="4504226"/>
            <a:ext cx="4815839" cy="2668484"/>
          </a:xfrm>
          <a:prstGeom prst="rect">
            <a:avLst/>
          </a:prstGeom>
        </p:spPr>
      </p:pic>
      <p:sp>
        <p:nvSpPr>
          <p:cNvPr id="10" name="AutoShape 2" descr="blob:https://web.whatsapp.com/57b45fb4-fc0d-4eb1-9a4f-70f1efa09ef7"/>
          <p:cNvSpPr>
            <a:spLocks noChangeAspect="1" noChangeArrowheads="1"/>
          </p:cNvSpPr>
          <p:nvPr/>
        </p:nvSpPr>
        <p:spPr bwMode="auto">
          <a:xfrm>
            <a:off x="155574" y="-7486991"/>
            <a:ext cx="7647305" cy="76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blob:https://web.whatsapp.com/57b45fb4-fc0d-4eb1-9a4f-70f1efa09ef7"/>
          <p:cNvSpPr>
            <a:spLocks noChangeAspect="1" noChangeArrowheads="1"/>
          </p:cNvSpPr>
          <p:nvPr/>
        </p:nvSpPr>
        <p:spPr bwMode="auto">
          <a:xfrm>
            <a:off x="6922135" y="1602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blob:https://web.whatsapp.com/57b45fb4-fc0d-4eb1-9a4f-70f1efa09ef7"/>
          <p:cNvSpPr>
            <a:spLocks noChangeAspect="1" noChangeArrowheads="1"/>
          </p:cNvSpPr>
          <p:nvPr/>
        </p:nvSpPr>
        <p:spPr bwMode="auto">
          <a:xfrm>
            <a:off x="1236617" y="229957"/>
            <a:ext cx="8473439" cy="5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blob:https://web.whatsapp.com/57b45fb4-fc0d-4eb1-9a4f-70f1efa09ef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725783" y="60961"/>
            <a:ext cx="5291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Организация образовательного процесса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469" y="5332849"/>
            <a:ext cx="3840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0401" y="624904"/>
            <a:ext cx="4677488" cy="25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 учебных кабинетов: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bg1"/>
              </a:solidFill>
              <a:latin typeface="Helvetica Neu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мультимедийные комплексы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проектор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экран, компьютер 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 усиления звука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синтезатор речи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Ttsrobot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индукционная система переносная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6943" y="7152140"/>
            <a:ext cx="5104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Индукционная система переносная ИЦР-2</a:t>
            </a:r>
          </a:p>
        </p:txBody>
      </p:sp>
    </p:spTree>
    <p:extLst>
      <p:ext uri="{BB962C8B-B14F-4D97-AF65-F5344CB8AC3E}">
        <p14:creationId xmlns:p14="http://schemas.microsoft.com/office/powerpoint/2010/main" val="1921928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337" y="252549"/>
            <a:ext cx="7304037" cy="757646"/>
          </a:xfrm>
        </p:spPr>
        <p:txBody>
          <a:bodyPr>
            <a:noAutofit/>
          </a:bodyPr>
          <a:lstStyle/>
          <a:p>
            <a:pPr algn="ctr" defTabSz="456801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студентов инвалидов и лиц с ОВЗ</a:t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5997" y="1079656"/>
            <a:ext cx="4255816" cy="28992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297" y="1262743"/>
            <a:ext cx="6273682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spcAft>
                <a:spcPts val="661"/>
              </a:spcAft>
              <a:buSzPct val="80000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Принципы: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Интеграция в общие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даптационные дисциплины 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Поддержка инклюзивных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3978931"/>
            <a:ext cx="4084320" cy="33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3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685890" y="4458789"/>
            <a:ext cx="4818332" cy="310088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685889" y="934922"/>
            <a:ext cx="4818333" cy="34623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33602" y="329285"/>
            <a:ext cx="5961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мероприятиях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65" y="811829"/>
            <a:ext cx="4943864" cy="674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8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486" y="104503"/>
            <a:ext cx="8418733" cy="940526"/>
          </a:xfrm>
        </p:spPr>
        <p:txBody>
          <a:bodyPr>
            <a:normAutofit/>
          </a:bodyPr>
          <a:lstStyle/>
          <a:p>
            <a:pPr algn="ctr" defTabSz="456801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Адаптация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195307" y="890046"/>
            <a:ext cx="4175510" cy="361627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714293" y="928236"/>
            <a:ext cx="3864309" cy="3578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770" y="4506324"/>
            <a:ext cx="4014653" cy="30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37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2" y="960749"/>
            <a:ext cx="4535817" cy="514547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901577" y="960749"/>
            <a:ext cx="5273040" cy="51454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3440" y="209004"/>
            <a:ext cx="8995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Независимая оценка качества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901494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728" y="155449"/>
            <a:ext cx="7035377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база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53143" y="1036320"/>
            <a:ext cx="9692642" cy="4406537"/>
          </a:xfrm>
        </p:spPr>
        <p:txBody>
          <a:bodyPr>
            <a:normAutofit fontScale="25000" lnSpcReduction="20000"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lnSpc>
                <a:spcPct val="120000"/>
              </a:lnSpc>
              <a:buClrTx/>
              <a:buFont typeface="Wingdings" panose="05000000000000000000" pitchFamily="2" charset="2"/>
              <a:buChar char="ü"/>
            </a:pP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</a:t>
            </a:r>
          </a:p>
          <a:p>
            <a:pPr algn="just" defTabSz="456801">
              <a:lnSpc>
                <a:spcPct val="120000"/>
              </a:lnSpc>
              <a:buClrTx/>
              <a:buFont typeface="Wingdings" panose="05000000000000000000" pitchFamily="2" charset="2"/>
              <a:buChar char="ü"/>
            </a:pP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29.12.2012 № 273-ФЗ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образовании в Российской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lnSpc>
                <a:spcPct val="120000"/>
              </a:lnSpc>
              <a:buClrTx/>
              <a:buFont typeface="Wingdings" panose="05000000000000000000" pitchFamily="2" charset="2"/>
              <a:buChar char="ü"/>
            </a:pP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24.11.1995 №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181-ФЗ « О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социальной защите инвалидов в Российской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lnSpc>
                <a:spcPct val="120000"/>
              </a:lnSpc>
              <a:buClrTx/>
              <a:buFont typeface="Wingdings" panose="05000000000000000000" pitchFamily="2" charset="2"/>
              <a:buChar char="ü"/>
            </a:pP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01.12.2015 № 1297 "Об утверждении государственной программы Российской Федерации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«Доступная среда» на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2011 - 2025 годы</a:t>
            </a:r>
          </a:p>
          <a:p>
            <a:pPr algn="just" defTabSz="456801">
              <a:lnSpc>
                <a:spcPct val="120000"/>
              </a:lnSpc>
              <a:buClrTx/>
              <a:buFont typeface="Wingdings" panose="05000000000000000000" pitchFamily="2" charset="2"/>
              <a:buChar char="ü"/>
            </a:pP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и науки РФ от 09.11.2015 № 1309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утверждении порядка обеспечения условий доступности для инвалидов объектов и предоставляемых услуг в сфере образования, а также оказания им при этом необходимой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помощи»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lnSpc>
                <a:spcPct val="120000"/>
              </a:lnSpc>
              <a:buClrTx/>
              <a:buFont typeface="Wingdings" panose="05000000000000000000" pitchFamily="2" charset="2"/>
              <a:buChar char="ü"/>
            </a:pP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Федеральные государственные образовательные стандарты (ФГОС)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9" name="Дуга 8"/>
          <p:cNvSpPr/>
          <p:nvPr/>
        </p:nvSpPr>
        <p:spPr>
          <a:xfrm>
            <a:off x="1645920" y="838200"/>
            <a:ext cx="474922" cy="112487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492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582" y="322217"/>
            <a:ext cx="4839511" cy="9144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ПРОФОРИЕНТАЦИООНАЯ  РАБОТА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0" y="4507596"/>
            <a:ext cx="3869116" cy="305207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16" y="1236617"/>
            <a:ext cx="3162441" cy="2800350"/>
          </a:xfrm>
        </p:spPr>
      </p:pic>
      <p:sp>
        <p:nvSpPr>
          <p:cNvPr id="8" name="Прямоугольник 7"/>
          <p:cNvSpPr/>
          <p:nvPr/>
        </p:nvSpPr>
        <p:spPr>
          <a:xfrm>
            <a:off x="287384" y="1236617"/>
            <a:ext cx="3178628" cy="1213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открытых дверей 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Ярмарка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специальностей</a:t>
            </a:r>
          </a:p>
          <a:p>
            <a:pPr marL="314982" indent="-314982" algn="just"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«Билет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будущее»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24" y="1218274"/>
            <a:ext cx="3193805" cy="2800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23" y="4238672"/>
            <a:ext cx="3540919" cy="33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72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847" y="252548"/>
            <a:ext cx="6344700" cy="670561"/>
          </a:xfrm>
        </p:spPr>
        <p:txBody>
          <a:bodyPr>
            <a:normAutofit/>
          </a:bodyPr>
          <a:lstStyle/>
          <a:p>
            <a:pPr algn="ctr" defTabSz="456801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ОРГАНИЗАЦИЯ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Трудоустройства студентов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инвалидов и лиц с ОВЗ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35" y="4063105"/>
            <a:ext cx="4243917" cy="2903752"/>
          </a:xfrm>
        </p:spPr>
      </p:pic>
      <p:sp>
        <p:nvSpPr>
          <p:cNvPr id="11" name="Прямоугольник 10"/>
          <p:cNvSpPr/>
          <p:nvPr/>
        </p:nvSpPr>
        <p:spPr>
          <a:xfrm>
            <a:off x="4720046" y="2551972"/>
            <a:ext cx="2865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661"/>
              </a:spcAft>
              <a:buSzPct val="80000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Встречи с работодателями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35300" y="923109"/>
            <a:ext cx="2251166" cy="3019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8" y="1021912"/>
            <a:ext cx="4504442" cy="294239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3978111" y="7074576"/>
            <a:ext cx="3129698" cy="65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661"/>
              </a:spcAft>
              <a:buSzPct val="80000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Ярмарка трудоустройства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spcAft>
                <a:spcPts val="661"/>
              </a:spcAft>
              <a:buSzPct val="80000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64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762" y="5059482"/>
            <a:ext cx="7664415" cy="983099"/>
          </a:xfrm>
        </p:spPr>
        <p:txBody>
          <a:bodyPr>
            <a:normAutofit/>
          </a:bodyPr>
          <a:lstStyle/>
          <a:p>
            <a:pPr algn="ctr" defTabSz="456801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представителями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2" y="587375"/>
            <a:ext cx="3490077" cy="415448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880613" y="587376"/>
            <a:ext cx="3871296" cy="4154487"/>
          </a:xfrm>
        </p:spPr>
      </p:pic>
    </p:spTree>
    <p:extLst>
      <p:ext uri="{BB962C8B-B14F-4D97-AF65-F5344CB8AC3E}">
        <p14:creationId xmlns:p14="http://schemas.microsoft.com/office/powerpoint/2010/main" val="2731357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599" y="113211"/>
            <a:ext cx="6154505" cy="16633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2339320" y="2205872"/>
            <a:ext cx="6151538" cy="332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97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2412" y="252548"/>
            <a:ext cx="7626253" cy="63148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образование: достижения и вызовы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184" y="884029"/>
            <a:ext cx="9379130" cy="2808406"/>
          </a:xfrm>
        </p:spPr>
        <p:txBody>
          <a:bodyPr/>
          <a:lstStyle/>
          <a:p>
            <a:pPr marL="0" indent="0" algn="just" defTabSz="456801">
              <a:buClrTx/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инклюзивной среды в образовании предъявляет новые вызовы. Несмотря на успехи в адаптации программ и среды, система сталкивается с рядом проблем. Эти вопросы требуют срочных решений для дальнейшего прогресса и интеграции.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491" y="3265715"/>
            <a:ext cx="5172892" cy="37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24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9" y="-145943"/>
            <a:ext cx="10180320" cy="231227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в сфере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63589" y="1598496"/>
            <a:ext cx="5782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03972">
              <a:spcBef>
                <a:spcPct val="0"/>
              </a:spcBef>
              <a:spcAft>
                <a:spcPts val="661"/>
              </a:spcAft>
              <a:buSzPct val="80000"/>
            </a:pPr>
            <a:endParaRPr lang="en-US" cap="all" dirty="0">
              <a:ln w="3175" cmpd="sng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Объект 21"/>
          <p:cNvSpPr>
            <a:spLocks noGrp="1"/>
          </p:cNvSpPr>
          <p:nvPr>
            <p:ph idx="1"/>
          </p:nvPr>
        </p:nvSpPr>
        <p:spPr>
          <a:xfrm>
            <a:off x="644434" y="0"/>
            <a:ext cx="9030790" cy="12104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102464006"/>
              </p:ext>
            </p:extLst>
          </p:nvPr>
        </p:nvGraphicFramePr>
        <p:xfrm>
          <a:off x="200297" y="468158"/>
          <a:ext cx="4894217" cy="33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Прямоугольник 26"/>
          <p:cNvSpPr/>
          <p:nvPr/>
        </p:nvSpPr>
        <p:spPr>
          <a:xfrm flipV="1">
            <a:off x="3614057" y="3410505"/>
            <a:ext cx="4402818" cy="248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3730920772"/>
              </p:ext>
            </p:extLst>
          </p:nvPr>
        </p:nvGraphicFramePr>
        <p:xfrm>
          <a:off x="5294812" y="818606"/>
          <a:ext cx="5103224" cy="304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046" y="3410504"/>
            <a:ext cx="8016935" cy="38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55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" y="60960"/>
            <a:ext cx="10319657" cy="1471749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образовательного процесса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37" y="966652"/>
            <a:ext cx="9562011" cy="2560319"/>
          </a:xfrm>
        </p:spPr>
        <p:txBody>
          <a:bodyPr numCol="2">
            <a:normAutofit lnSpcReduction="10000"/>
          </a:bodyPr>
          <a:lstStyle/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индивидуальных образовательных маршрутов позволяет учитывать уникальные потребности студентов с ОВЗ, увеличивая их шансы на успешное обучение и социализацию</a:t>
            </a:r>
          </a:p>
          <a:p>
            <a:pPr algn="just" defTabSz="456801">
              <a:lnSpc>
                <a:spcPct val="80000"/>
              </a:lnSpc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Адаптация учебных материалов необходима для обеспечения доступности информации, учитывая различные виды ограничений здоровья у студентов с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lnSpc>
                <a:spcPct val="80000"/>
              </a:lnSpc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Рекомендации, прописанные в индивидуальной программе реабилитации, требуются для организации образовательного процесса, способствующего личностному развитию студентов с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</a:p>
          <a:p>
            <a:pPr algn="just" defTabSz="456801">
              <a:lnSpc>
                <a:spcPct val="80000"/>
              </a:lnSpc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современных технологий в обучении позволяет сделать процесс более инклюзивным и доступным для студентов с различными ограничениями здоровья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6254" y="3882555"/>
            <a:ext cx="6601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3972">
              <a:spcBef>
                <a:spcPct val="0"/>
              </a:spcBef>
            </a:pPr>
            <a:r>
              <a:rPr lang="ru-RU" sz="2000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Социализация и адаптация студентов с ОВЗ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21920" y="4537779"/>
            <a:ext cx="10067109" cy="106849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14982" indent="-314982" algn="just">
              <a:lnSpc>
                <a:spcPct val="80000"/>
              </a:lnSpc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участия студентов с ОВЗ в общественной жизни учебных заведений способствует развитию навыков общения и социальной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адаптации</a:t>
            </a:r>
          </a:p>
          <a:p>
            <a:pPr marL="314982" indent="-314982" algn="just">
              <a:lnSpc>
                <a:spcPct val="80000"/>
              </a:lnSpc>
              <a:spcBef>
                <a:spcPct val="20000"/>
              </a:spcBef>
              <a:spcAft>
                <a:spcPts val="661"/>
              </a:spcAft>
              <a:buSzPct val="8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проводить мероприятия для формирования толерантного отношения к студентам с ОВЗ и укрепления интеграции в учебные коллективы</a:t>
            </a:r>
          </a:p>
        </p:txBody>
      </p:sp>
    </p:spTree>
    <p:extLst>
      <p:ext uri="{BB962C8B-B14F-4D97-AF65-F5344CB8AC3E}">
        <p14:creationId xmlns:p14="http://schemas.microsoft.com/office/powerpoint/2010/main" val="453833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497" y="0"/>
            <a:ext cx="6868608" cy="1166949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методической поддержки педагогов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70" y="1097281"/>
            <a:ext cx="8218436" cy="2055222"/>
          </a:xfrm>
        </p:spPr>
        <p:txBody>
          <a:bodyPr>
            <a:normAutofit/>
          </a:bodyPr>
          <a:lstStyle/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адаптированных программ и специализированные семинары для педагогов способствуют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инклюзивности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образования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усилия улучшат инклюзивное образование, помогая педагогам в решении возникающих вызовов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93" y="2804161"/>
            <a:ext cx="5060524" cy="32482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9713" y="6158447"/>
            <a:ext cx="49813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инклюзивного образования (2024)</a:t>
            </a:r>
          </a:p>
        </p:txBody>
      </p:sp>
    </p:spTree>
    <p:extLst>
      <p:ext uri="{BB962C8B-B14F-4D97-AF65-F5344CB8AC3E}">
        <p14:creationId xmlns:p14="http://schemas.microsoft.com/office/powerpoint/2010/main" val="356487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840" y="235131"/>
            <a:ext cx="6520265" cy="85344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выпускников СПО с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инвалидностью и ОВЗ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495" y="1341119"/>
            <a:ext cx="10197736" cy="80119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8011" y="2825934"/>
            <a:ext cx="3274423" cy="709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информированность работода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телей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18011" y="3953691"/>
            <a:ext cx="3378925" cy="740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адаптированных рабочих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22571" y="2734491"/>
            <a:ext cx="3261360" cy="7881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программ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1495" y="1449976"/>
            <a:ext cx="9738494" cy="6879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трудоустройства выпускников с ОВЗ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22571" y="3953691"/>
            <a:ext cx="3326674" cy="740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мотивация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39291" y="5103212"/>
            <a:ext cx="4256036" cy="8621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квалификации выпускников </a:t>
            </a:r>
          </a:p>
        </p:txBody>
      </p:sp>
    </p:spTree>
    <p:extLst>
      <p:ext uri="{BB962C8B-B14F-4D97-AF65-F5344CB8AC3E}">
        <p14:creationId xmlns:p14="http://schemas.microsoft.com/office/powerpoint/2010/main" val="1958701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394" y="278673"/>
            <a:ext cx="9474925" cy="1105989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действия для позитивных изменений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idx="1"/>
          </p:nvPr>
        </p:nvSpPr>
        <p:spPr>
          <a:xfrm>
            <a:off x="361699" y="1314994"/>
            <a:ext cx="10162314" cy="5713051"/>
          </a:xfrm>
        </p:spPr>
        <p:txBody>
          <a:bodyPr/>
          <a:lstStyle/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нормативно-правовой базы в сфере инклюзивного образования 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трудоустройства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финансирования образовательных организаций для создания специальных условий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педагогов и специалистов, работающих с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инвалидами и лицами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ОВЗ </a:t>
            </a: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социального партнерства между образовательными организациями, предприятиями и общественными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организациями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информационно-просветительской работы среди работодателей 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Поддержка инициатив, направленных на трудоустройство и социальную адаптацию лиц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инвалидностью и с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endParaRPr lang="ru-RU" sz="1800" dirty="0"/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08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0" y="1"/>
            <a:ext cx="5242272" cy="2481942"/>
          </a:xfrm>
        </p:spPr>
        <p:txBody>
          <a:bodyPr>
            <a:normAutofit/>
          </a:bodyPr>
          <a:lstStyle/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ГБПОУ ГТМАУ – обучается 2282 студента</a:t>
            </a: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 человек относится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категории с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инвалидностью и ОВЗ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6801">
              <a:buClrTx/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64" y="1"/>
            <a:ext cx="3856232" cy="2892174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13" y="3836259"/>
            <a:ext cx="3950149" cy="3723416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19" y="2265097"/>
            <a:ext cx="2875268" cy="32436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86" y="3836260"/>
            <a:ext cx="3717077" cy="36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0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1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2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3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4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5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6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7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8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9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0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1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2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4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5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6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7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8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9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8599</TotalTime>
  <Words>605</Words>
  <Application>Microsoft Office PowerPoint</Application>
  <PresentationFormat>Произвольный</PresentationFormat>
  <Paragraphs>89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Helvetica Neue</vt:lpstr>
      <vt:lpstr>Times New Roman</vt:lpstr>
      <vt:lpstr>Wingdings</vt:lpstr>
      <vt:lpstr>Wingdings 3</vt:lpstr>
      <vt:lpstr>Сектор</vt:lpstr>
      <vt:lpstr>Презентация PowerPoint</vt:lpstr>
      <vt:lpstr>Законодательная база</vt:lpstr>
      <vt:lpstr>Инклюзивное образование: достижения и вызовы</vt:lpstr>
      <vt:lpstr>актуальные вопросы в сфере образовательного процесса    </vt:lpstr>
      <vt:lpstr>Индивидуализация образовательного процесса </vt:lpstr>
      <vt:lpstr>Необходимость методической поддержки педагогов</vt:lpstr>
      <vt:lpstr>трудоустройство выпускников СПО с инвалидностью и ОВЗ</vt:lpstr>
      <vt:lpstr>Комплексные действия для позитивных изменений</vt:lpstr>
      <vt:lpstr>Презентация PowerPoint</vt:lpstr>
      <vt:lpstr>Архитектурная доступность ГБПОУ ГТМАУ </vt:lpstr>
      <vt:lpstr>Парковка для инвалидов</vt:lpstr>
      <vt:lpstr>Презентация PowerPoint</vt:lpstr>
      <vt:lpstr>Санитарные комнаты</vt:lpstr>
      <vt:lpstr>Презентация PowerPoint</vt:lpstr>
      <vt:lpstr>Презентация PowerPoint</vt:lpstr>
      <vt:lpstr>  Система обучения и воспитания студентов инвалидов и лиц с ОВЗ  </vt:lpstr>
      <vt:lpstr>Презентация PowerPoint</vt:lpstr>
      <vt:lpstr>Социальная Адаптация </vt:lpstr>
      <vt:lpstr>Презентация PowerPoint</vt:lpstr>
      <vt:lpstr>ПРОФОРИЕНТАЦИООНАЯ  РАБОТА </vt:lpstr>
      <vt:lpstr>ОРГАНИЗАЦИЯ Трудоустройства студентов инвалидов и лиц с ОВЗ </vt:lpstr>
      <vt:lpstr>встречи с представителями ВУЗов.</vt:lpstr>
      <vt:lpstr>Благодарю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Гаркуша Н.С.</dc:creator>
  <cp:lastModifiedBy>user</cp:lastModifiedBy>
  <cp:revision>837</cp:revision>
  <cp:lastPrinted>2024-02-01T06:09:59Z</cp:lastPrinted>
  <dcterms:created xsi:type="dcterms:W3CDTF">2017-10-02T07:24:18Z</dcterms:created>
  <dcterms:modified xsi:type="dcterms:W3CDTF">2025-03-28T06:55:01Z</dcterms:modified>
</cp:coreProperties>
</file>