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61" r:id="rId8"/>
    <p:sldId id="266" r:id="rId9"/>
    <p:sldId id="264" r:id="rId10"/>
    <p:sldId id="265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10DD-DA89-4DCA-9805-17FAEF29FD2B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D83B-0878-4943-B994-373554D07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444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10DD-DA89-4DCA-9805-17FAEF29FD2B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D83B-0878-4943-B994-373554D07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834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10DD-DA89-4DCA-9805-17FAEF29FD2B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D83B-0878-4943-B994-373554D07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8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10DD-DA89-4DCA-9805-17FAEF29FD2B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D83B-0878-4943-B994-373554D07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872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10DD-DA89-4DCA-9805-17FAEF29FD2B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D83B-0878-4943-B994-373554D07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781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10DD-DA89-4DCA-9805-17FAEF29FD2B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D83B-0878-4943-B994-373554D07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523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10DD-DA89-4DCA-9805-17FAEF29FD2B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D83B-0878-4943-B994-373554D07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934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10DD-DA89-4DCA-9805-17FAEF29FD2B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D83B-0878-4943-B994-373554D07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39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10DD-DA89-4DCA-9805-17FAEF29FD2B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D83B-0878-4943-B994-373554D07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28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10DD-DA89-4DCA-9805-17FAEF29FD2B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D83B-0878-4943-B994-373554D07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162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10DD-DA89-4DCA-9805-17FAEF29FD2B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D83B-0878-4943-B994-373554D07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41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A10DD-DA89-4DCA-9805-17FAEF29FD2B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7D83B-0878-4943-B994-373554D07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10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21.pn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38" y="688157"/>
            <a:ext cx="12075762" cy="54434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02181" y="942109"/>
            <a:ext cx="5809673" cy="9144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ГБПОУ «Георгиевский техникум механизации, автоматизации и управления»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0232" y="2909455"/>
            <a:ext cx="2207729" cy="2023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589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3"/>
    </mc:Choice>
    <mc:Fallback xmlns="">
      <p:transition spd="slow" advTm="4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04" y="319095"/>
            <a:ext cx="6511311" cy="33384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5159" y="803302"/>
            <a:ext cx="6746171" cy="35112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576" y="3052509"/>
            <a:ext cx="7056131" cy="3729015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4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54"/>
    </mc:Choice>
    <mc:Fallback xmlns="">
      <p:transition spd="slow" advTm="20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3706" y="966580"/>
            <a:ext cx="4949687" cy="37122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8802" y="2079763"/>
            <a:ext cx="5267739" cy="39508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2118" y="990184"/>
            <a:ext cx="5138530" cy="38538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61" y="1135545"/>
            <a:ext cx="6583017" cy="4937263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8"/>
    </mc:Choice>
    <mc:Fallback xmlns="">
      <p:transition spd="slow" advTm="9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6" y="248478"/>
            <a:ext cx="3436455" cy="45819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667" y="785191"/>
            <a:ext cx="4189343" cy="5585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006" y="2204278"/>
            <a:ext cx="3594652" cy="4792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87" y="1033669"/>
            <a:ext cx="7765774" cy="5824331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1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6"/>
    </mc:Choice>
    <mc:Fallback xmlns="">
      <p:transition spd="slow" advTm="13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3895" y="1200839"/>
            <a:ext cx="5675243" cy="42564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0" y="591377"/>
            <a:ext cx="6632713" cy="49745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0906" y="920062"/>
            <a:ext cx="7024754" cy="5268566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9"/>
    </mc:Choice>
    <mc:Fallback xmlns="">
      <p:transition spd="slow" advTm="1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25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40" y="504290"/>
            <a:ext cx="11323809" cy="5295238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1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6"/>
    </mc:Choice>
    <mc:Fallback xmlns="">
      <p:transition spd="slow" advTm="4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00" y="271857"/>
            <a:ext cx="11200000" cy="6314286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4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0"/>
    </mc:Choice>
    <mc:Fallback xmlns="">
      <p:transition spd="slow" advTm="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55" y="305190"/>
            <a:ext cx="11209524" cy="624761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4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7"/>
    </mc:Choice>
    <mc:Fallback xmlns="">
      <p:transition spd="slow" advTm="8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9530" y="136539"/>
            <a:ext cx="10920896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ГБПОУ «Георгиевский техникум механизации, автоматизации и управления»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ведет обучения по Первой профессии школьника по следующим профессиям: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45634" y="1590261"/>
            <a:ext cx="668903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16675 ПОВАР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45633" y="3043983"/>
            <a:ext cx="668903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12901 КОНДИТЕР</a:t>
            </a:r>
            <a:endParaRPr lang="ru-RU" sz="4000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123122" y="1050939"/>
            <a:ext cx="0" cy="2288609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endCxn id="3" idx="1"/>
          </p:cNvCxnSpPr>
          <p:nvPr/>
        </p:nvCxnSpPr>
        <p:spPr>
          <a:xfrm>
            <a:off x="1162878" y="2047461"/>
            <a:ext cx="1182756" cy="0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162878" y="3339548"/>
            <a:ext cx="1182756" cy="0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062" y="3988308"/>
            <a:ext cx="2584175" cy="28696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925" y="1362069"/>
            <a:ext cx="2382363" cy="3954958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0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3"/>
    </mc:Choice>
    <mc:Fallback xmlns="">
      <p:transition spd="slow" advTm="12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56" y="1541637"/>
            <a:ext cx="10066667" cy="51047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9530" y="136539"/>
            <a:ext cx="10920896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По окончании обучения школьники получают первый документ о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профессиональном образовании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4706999" y="1050939"/>
            <a:ext cx="2385957" cy="7642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8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8"/>
    </mc:Choice>
    <mc:Fallback xmlns="">
      <p:transition spd="slow" advTm="10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9530" y="136539"/>
            <a:ext cx="10920896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ОБУЧЕНИЕ ПРОХОДИТ В СОВРЕМЕНЫХ МАСТЕРСКИХ ТЕХНИКУМА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34" y="1105639"/>
            <a:ext cx="6007071" cy="2692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122" y="1766194"/>
            <a:ext cx="7996709" cy="3554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141" y="2345634"/>
            <a:ext cx="9377076" cy="4451103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5"/>
    </mc:Choice>
    <mc:Fallback xmlns="">
      <p:transition spd="slow" advTm="11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368109" cy="43135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653" y="93074"/>
            <a:ext cx="8037443" cy="48267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954" y="1785820"/>
            <a:ext cx="8129593" cy="5661813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5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1"/>
    </mc:Choice>
    <mc:Fallback xmlns="">
      <p:transition spd="slow" advTm="14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25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3" y="350792"/>
            <a:ext cx="7396668" cy="3386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218" y="159026"/>
            <a:ext cx="6118930" cy="44427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769" y="1329795"/>
            <a:ext cx="10109144" cy="501137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3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78"/>
    </mc:Choice>
    <mc:Fallback xmlns="">
      <p:transition spd="slow" advTm="15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51</Words>
  <Application>Microsoft Office PowerPoint</Application>
  <PresentationFormat>Широкоэкранный</PresentationFormat>
  <Paragraphs>8</Paragraphs>
  <Slides>13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27</cp:revision>
  <dcterms:created xsi:type="dcterms:W3CDTF">2023-09-20T06:41:22Z</dcterms:created>
  <dcterms:modified xsi:type="dcterms:W3CDTF">2024-06-17T07:48:44Z</dcterms:modified>
</cp:coreProperties>
</file>